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464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C21B-60E3-4A4A-B29C-7C6FE3430114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6879-444D-4511-8CB9-FC1CF9A0A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804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C21B-60E3-4A4A-B29C-7C6FE3430114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6879-444D-4511-8CB9-FC1CF9A0A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25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C21B-60E3-4A4A-B29C-7C6FE3430114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6879-444D-4511-8CB9-FC1CF9A0A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849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C21B-60E3-4A4A-B29C-7C6FE3430114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6879-444D-4511-8CB9-FC1CF9A0A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622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C21B-60E3-4A4A-B29C-7C6FE3430114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6879-444D-4511-8CB9-FC1CF9A0A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46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C21B-60E3-4A4A-B29C-7C6FE3430114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6879-444D-4511-8CB9-FC1CF9A0A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668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C21B-60E3-4A4A-B29C-7C6FE3430114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6879-444D-4511-8CB9-FC1CF9A0A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00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C21B-60E3-4A4A-B29C-7C6FE3430114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6879-444D-4511-8CB9-FC1CF9A0A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65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C21B-60E3-4A4A-B29C-7C6FE3430114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6879-444D-4511-8CB9-FC1CF9A0A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24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C21B-60E3-4A4A-B29C-7C6FE3430114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6879-444D-4511-8CB9-FC1CF9A0A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277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C21B-60E3-4A4A-B29C-7C6FE3430114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6879-444D-4511-8CB9-FC1CF9A0A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95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CC21B-60E3-4A4A-B29C-7C6FE3430114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06879-444D-4511-8CB9-FC1CF9A0A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59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я помню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09" y="0"/>
            <a:ext cx="9494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73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1580315737_13-p-foni-na-temu-9-maya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33947"/>
            <a:ext cx="2808312" cy="434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476672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Кочеров Михаил Иванович</a:t>
            </a:r>
            <a:endParaRPr lang="ru-RU" sz="36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1700808"/>
            <a:ext cx="39604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latin typeface="Bookman Old Style" panose="02050604050505020204" pitchFamily="18" charset="0"/>
              </a:rPr>
              <a:t>1925 года рождения. Призван в ряды Красной Армии в марте 1943 года, закончил разведшколу 24 Гвардейской воздушно — десантной бригады. Попал на 1 Украинский фронт в 4 отдельную моторизованную </a:t>
            </a:r>
            <a:r>
              <a:rPr lang="ru-RU" dirty="0" err="1">
                <a:latin typeface="Bookman Old Style" panose="02050604050505020204" pitchFamily="18" charset="0"/>
              </a:rPr>
              <a:t>разведроту</a:t>
            </a:r>
            <a:r>
              <a:rPr lang="ru-RU" dirty="0">
                <a:latin typeface="Bookman Old Style" panose="02050604050505020204" pitchFamily="18" charset="0"/>
              </a:rPr>
              <a:t>. Участвовал в боях на территории Венгрии, Австрии. Войну закончил под Прагой. Боевые награды: «Орден Красной Звезды», «Орден Отечественной войны II </a:t>
            </a:r>
            <a:r>
              <a:rPr lang="ru-RU" dirty="0" err="1">
                <a:latin typeface="Bookman Old Style" panose="02050604050505020204" pitchFamily="18" charset="0"/>
              </a:rPr>
              <a:t>cтепени</a:t>
            </a:r>
            <a:r>
              <a:rPr lang="ru-RU" dirty="0">
                <a:latin typeface="Bookman Old Style" panose="02050604050505020204" pitchFamily="18" charset="0"/>
              </a:rPr>
              <a:t>» Медали: «За боевые заслуги», «За взятие Будапешта», «За взятие Вены», «За победу над Германией», «За отвагу».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2155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2019-04-11-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721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Admin\Desktop\WebP_decoded (10)\s120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83" y="3506414"/>
            <a:ext cx="52160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Ветераны </a:t>
            </a:r>
          </a:p>
          <a:p>
            <a:r>
              <a:rPr lang="ru-RU" sz="32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Великой Отечественной войны</a:t>
            </a:r>
          </a:p>
          <a:p>
            <a:r>
              <a:rPr lang="ru-RU" sz="32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Колыванского</a:t>
            </a:r>
            <a:r>
              <a:rPr lang="ru-RU" sz="32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поселения</a:t>
            </a:r>
            <a:endParaRPr lang="ru-RU" sz="32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27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580315737_13-p-foni-na-temu-9-maya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3320" cy="688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1124744"/>
            <a:ext cx="417646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latin typeface="Bookman Old Style" panose="02050604050505020204" pitchFamily="18" charset="0"/>
              </a:rPr>
              <a:t>1915 года рождения, уроженец с. Прилуки </a:t>
            </a:r>
            <a:r>
              <a:rPr lang="ru-RU" sz="1600" dirty="0" err="1" smtClean="0">
                <a:latin typeface="Bookman Old Style" panose="02050604050505020204" pitchFamily="18" charset="0"/>
              </a:rPr>
              <a:t>Колдыбанского</a:t>
            </a:r>
            <a:r>
              <a:rPr lang="ru-RU" sz="1600" dirty="0" smtClean="0">
                <a:latin typeface="Bookman Old Style" panose="02050604050505020204" pitchFamily="18" charset="0"/>
              </a:rPr>
              <a:t> района. В действующей армии с 1942 года на Ленинградском фронте. Батарея под командованием старшего лейтенанта В.П. Селищева первой форсировала реку Одер и вошла в тыл противника. Удерживая захваченный плацдарм, батарея отбила 8 контратак, уничтожила 2 самоходных орудия, 4 бронетранспортёра, 2 миномётные батареи и 200 гитлеровцев. Указом Президиума Верховного Совета СССР от 10 апреля 1945 года « За проявленные мужество, героизм и умелое командование батареей  старший лейтенант В.П Селищев удостоен звания Героя Советского Союза» ( посмертно). В.П. Селищев пропал без вести 21 февраля 1945 года в районе города </a:t>
            </a:r>
            <a:r>
              <a:rPr lang="ru-RU" sz="1600" dirty="0" err="1" smtClean="0">
                <a:latin typeface="Bookman Old Style" panose="02050604050505020204" pitchFamily="18" charset="0"/>
              </a:rPr>
              <a:t>Зорау</a:t>
            </a:r>
            <a:r>
              <a:rPr lang="ru-RU" sz="1600" dirty="0" smtClean="0">
                <a:latin typeface="Bookman Old Style" panose="02050604050505020204" pitchFamily="18" charset="0"/>
              </a:rPr>
              <a:t> (Польша). Награды: «Орден Ленина», медаль «За оборону Ленинграда».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634" y="472965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Селищев Василий Петрович</a:t>
            </a:r>
            <a:endParaRPr lang="ru-RU" sz="36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40768"/>
            <a:ext cx="2863386" cy="403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58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1580315737_13-p-foni-na-temu-9-maya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7980"/>
            <a:ext cx="9304317" cy="697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ownloads\IMG-20200501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514" y="1040948"/>
            <a:ext cx="3185308" cy="397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1040948"/>
            <a:ext cx="370841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latin typeface="Bookman Old Style" panose="02050604050505020204" pitchFamily="18" charset="0"/>
              </a:rPr>
              <a:t>1924 года рождения, уроженец с. Прилуки, старший лейтенант командир взвода химзащиты, начальник </a:t>
            </a:r>
            <a:r>
              <a:rPr lang="ru-RU" dirty="0" err="1">
                <a:latin typeface="Bookman Old Style" panose="02050604050505020204" pitchFamily="18" charset="0"/>
              </a:rPr>
              <a:t>хим.службы</a:t>
            </a:r>
            <a:r>
              <a:rPr lang="ru-RU" dirty="0">
                <a:latin typeface="Bookman Old Style" panose="02050604050505020204" pitchFamily="18" charset="0"/>
              </a:rPr>
              <a:t>.  Призван на фронт в 1942 году. Боевой путь -  II Украинский фронт. После ранения переведён в I Прибалтийский фронт, воевал в Литве и Латвии. Войну Селищев П.С закончился в Монголии, 2 сентября 1945 года. Боевые награды: Орден Отечественной войны II степени, Медали «За боевые заслуги», «За победу над Германией», «За победу над Японией»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15653" y="323165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Селищев Петр Семёнович</a:t>
            </a:r>
            <a:endParaRPr lang="ru-RU" sz="36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2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1580315737_13-p-foni-na-temu-9-maya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0364" cy="698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Комлев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903" y="1144786"/>
            <a:ext cx="2982194" cy="386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04193" y="34084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Комлева Мария Алексеевна</a:t>
            </a:r>
            <a:endParaRPr lang="ru-RU" sz="36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1160859"/>
            <a:ext cx="41404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latin typeface="Bookman Old Style" panose="02050604050505020204" pitchFamily="18" charset="0"/>
              </a:rPr>
              <a:t>1920 года рождения, уроженка с. Колывань, сержант, 97 школа санинструкторов. На фронте с 1943 года, сначала воевала в воздушно — десантном батальоне под Донбассом. Боевой путь -Донбасс, Румыния, Польша, Чехословакия, Германия. Затем их батальон перебросили на Дальний Восток, на борьбу с милитаристской Японией. Трудный путь на фронтовых дорогах Манчжурии затянулся до октября 1945 года. Боевые награды М.А. Комлевой: Медаль «За взятие Будапешта», «За освобождение Чехословакии».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511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1580315737_13-p-foni-na-temu-9-maya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98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Кочеров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84784"/>
            <a:ext cx="2880320" cy="385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404664"/>
            <a:ext cx="7524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Кочерова Зоя Тихоновна</a:t>
            </a:r>
            <a:endParaRPr lang="ru-RU" sz="36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1484784"/>
            <a:ext cx="39604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latin typeface="Bookman Old Style" panose="02050604050505020204" pitchFamily="18" charset="0"/>
              </a:rPr>
              <a:t>1923 года рождения, старший сержант. После окончания Борского медицинского училища в марте 1942 года призвана в ряды Красной Армии. Служила в армейском полевом госпитале второго Украинского фронта, 321 армейский госпиталь, зенитчица. Участница боёв по освобождению Белоруссии, Украины, Чехословакии, Югославии. Войну закончила Зоя Тихоновна в Чехословакии под городом Дечин. Боевые награды: Орден Отечественной войны II степени, Медаль «За победу над Германией» 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411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1580315737_13-p-foni-na-temu-9-maya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02" y="0"/>
            <a:ext cx="9421638" cy="741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родионо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40768"/>
            <a:ext cx="2845719" cy="365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1268760"/>
            <a:ext cx="446449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latin typeface="Bookman Old Style" panose="02050604050505020204" pitchFamily="18" charset="0"/>
              </a:rPr>
              <a:t>1926 года рождения, уроженец с. Колывань, рядовой, водитель.  На фронте с 1943 года, после окончания курсов шоферов при Чапаевском военкомате. Затем служил в Первом Украинском фронте, первое боевое крещение получил при освобождении станции Рава — Русская в городе Львове. Затем войска первого украинского фронта перебросили в Польшу. Боевой путь сержанта Ю.С. Родионова: Польша, Германия, Северная Корея. Из Северной Кореи Ю.С. Родионов демобилизовался уже в 1947 году. Боевые награды Родионова Ю.С: Орден Отечественной войны II степени, медали: «За Отвагу», «За боевые заслуги», «За победу над Германией»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47292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Родионов Юрий Сергеевич</a:t>
            </a:r>
            <a:endParaRPr lang="ru-RU" sz="36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76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dmin\Desktop\1580315737_13-p-foni-na-temu-9-maya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"/>
            <a:ext cx="9144000" cy="704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30138"/>
            <a:ext cx="2965755" cy="428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332654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Пуларгин</a:t>
            </a:r>
            <a:r>
              <a:rPr lang="ru-RU" sz="36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Александр Ефимович</a:t>
            </a:r>
            <a:endParaRPr lang="ru-RU" sz="36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2030138"/>
            <a:ext cx="4176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latin typeface="Bookman Old Style" panose="02050604050505020204" pitchFamily="18" charset="0"/>
              </a:rPr>
              <a:t>1918 года рождения, уроженец с. Каменный Брод, сержант, сапёр, 587 ППГ, Белорусский фронт. В ряды Красной армии призван в 1939 году. Ожесточённый бой принял под Вязьмой, под Москвой, Оршей.  Прошёл боевой путь от Москвы до Берлина. Награды: Орден Отечественной войны II степени, медали «За Отвагу», «За взятие Берлина»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99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Desktop\1580315737_13-p-foni-na-temu-9-maya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069" y="0"/>
            <a:ext cx="9215070" cy="714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1700808"/>
            <a:ext cx="39215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latin typeface="Bookman Old Style" panose="02050604050505020204" pitchFamily="18" charset="0"/>
              </a:rPr>
              <a:t>1924 года рождения, уроженец с. Вязовый Гай. На фронте с 1941 года, призван в тяжёлый артиллерийский полк в составе резерва Главкома. Боевая биография Капустина И.И -  Курская дуга, бои за Днепр, на </a:t>
            </a:r>
            <a:r>
              <a:rPr lang="ru-RU" dirty="0" err="1">
                <a:latin typeface="Bookman Old Style" panose="02050604050505020204" pitchFamily="18" charset="0"/>
              </a:rPr>
              <a:t>Сандомирском</a:t>
            </a:r>
            <a:r>
              <a:rPr lang="ru-RU" dirty="0">
                <a:latin typeface="Bookman Old Style" panose="02050604050505020204" pitchFamily="18" charset="0"/>
              </a:rPr>
              <a:t> плацдарме, освобождение Варшавы, штурм Кенигсберга и Берлина, освобождение Чехословакии. Награды: медали «За освобождение Праги», «За взятие Берлина».</a:t>
            </a:r>
          </a:p>
          <a:p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258653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Капустин Иван Иванович</a:t>
            </a:r>
            <a:endParaRPr lang="ru-RU" sz="36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40442"/>
            <a:ext cx="2741243" cy="3667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19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735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18</cp:revision>
  <dcterms:created xsi:type="dcterms:W3CDTF">2020-05-07T18:50:52Z</dcterms:created>
  <dcterms:modified xsi:type="dcterms:W3CDTF">2020-05-08T08:29:23Z</dcterms:modified>
</cp:coreProperties>
</file>