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0"/>
  </p:notesMasterIdLst>
  <p:handoutMasterIdLst>
    <p:handoutMasterId r:id="rId11"/>
  </p:handoutMasterIdLst>
  <p:sldIdLst>
    <p:sldId id="265" r:id="rId2"/>
    <p:sldId id="257" r:id="rId3"/>
    <p:sldId id="266" r:id="rId4"/>
    <p:sldId id="267" r:id="rId5"/>
    <p:sldId id="268" r:id="rId6"/>
    <p:sldId id="260" r:id="rId7"/>
    <p:sldId id="269" r:id="rId8"/>
    <p:sldId id="262" r:id="rId9"/>
  </p:sldIdLst>
  <p:sldSz cx="10080625" cy="7559675"/>
  <p:notesSz cx="7559675" cy="10691813"/>
  <p:defaultTextStyle>
    <a:defPPr>
      <a:defRPr lang="ru-RU"/>
    </a:defPPr>
    <a:lvl1pPr marL="0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5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10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15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20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26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32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37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42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99FF"/>
    <a:srgbClr val="3A9845"/>
    <a:srgbClr val="00FF00"/>
    <a:srgbClr val="000099"/>
    <a:srgbClr val="CC00FF"/>
    <a:srgbClr val="FFCCFF"/>
    <a:srgbClr val="FF99FF"/>
    <a:srgbClr val="FF66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 autoAdjust="0"/>
    <p:restoredTop sz="93478" autoAdjust="0"/>
  </p:normalViewPr>
  <p:slideViewPr>
    <p:cSldViewPr>
      <p:cViewPr>
        <p:scale>
          <a:sx n="80" d="100"/>
          <a:sy n="80" d="100"/>
        </p:scale>
        <p:origin x="-840" y="-72"/>
      </p:cViewPr>
      <p:guideLst>
        <p:guide orient="horz" pos="2381"/>
        <p:guide pos="31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Droid Sans" pitchFamily="18"/>
              <a:ea typeface="Droid Sans Fallback" pitchFamily="2"/>
              <a:cs typeface="Droid Sans Devanagari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932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Droid Sans" pitchFamily="18"/>
              <a:ea typeface="Droid Sans Fallback" pitchFamily="2"/>
              <a:cs typeface="Droid Sans Devanagari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Droid Sans" pitchFamily="18"/>
              <a:ea typeface="Droid Sans Fallback" pitchFamily="2"/>
              <a:cs typeface="Droid Sans Devanagari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291B58D4-1895-4ECA-A1FB-E39DD9E8E390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‹#›</a:t>
            </a:fld>
            <a:endParaRPr lang="ru-RU" sz="1400" b="0" i="0" u="none" strike="noStrike" kern="1200">
              <a:ln>
                <a:noFill/>
              </a:ln>
              <a:latin typeface="Droid Sans" pitchFamily="18"/>
              <a:ea typeface="Droid Sans Fallback" pitchFamily="2"/>
              <a:cs typeface="Droid Sans Devanagar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894465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DejaVu Serif" pitchFamily="18"/>
                <a:ea typeface="Droid Sans" pitchFamily="2"/>
                <a:cs typeface="Droid Sans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932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DejaVu Serif" pitchFamily="18"/>
                <a:ea typeface="Droid Sans" pitchFamily="2"/>
                <a:cs typeface="Droid Sans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ru-RU" sz="1400" kern="1200">
                <a:latin typeface="DejaVu Serif" pitchFamily="18"/>
                <a:ea typeface="Droid Sans" pitchFamily="2"/>
                <a:cs typeface="Droid Sans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ru-RU" sz="1400" kern="1200">
                <a:latin typeface="DejaVu Serif" pitchFamily="18"/>
                <a:ea typeface="Droid Sans" pitchFamily="2"/>
                <a:cs typeface="Droid Sans" pitchFamily="2"/>
              </a:defRPr>
            </a:lvl1pPr>
          </a:lstStyle>
          <a:p>
            <a:pPr lvl="0"/>
            <a:fld id="{24463E53-BFC1-4B81-995B-A1D36115A28C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664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56" marR="0" indent="0" rtl="0" hangingPunct="0">
      <a:tabLst/>
      <a:defRPr lang="ru-RU" sz="2000" b="0" i="0" u="none" strike="noStrike" kern="1200">
        <a:ln>
          <a:noFill/>
        </a:ln>
        <a:latin typeface="Droid Sans" pitchFamily="18"/>
      </a:defRPr>
    </a:lvl1pPr>
    <a:lvl2pPr marL="457105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10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15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20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26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32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37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42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>
            <a:spAutoFit/>
          </a:bodyPr>
          <a:lstStyle/>
          <a:p>
            <a:endParaRPr lang="ru-RU" sz="2940" dirty="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>
            <a:spAutoFit/>
          </a:bodyPr>
          <a:lstStyle/>
          <a:p>
            <a:endParaRPr lang="ru-RU" sz="2940" dirty="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>
            <a:spAutoFit/>
          </a:bodyPr>
          <a:lstStyle/>
          <a:p>
            <a:endParaRPr lang="ru-RU" sz="2940">
              <a:latin typeface="Liberation Sans" pitchFamily="1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1237197"/>
            <a:ext cx="8568531" cy="263188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078" y="3970580"/>
            <a:ext cx="7560469" cy="1825171"/>
          </a:xfrm>
        </p:spPr>
        <p:txBody>
          <a:bodyPr/>
          <a:lstStyle>
            <a:lvl1pPr marL="0" indent="0" algn="ctr">
              <a:buNone/>
              <a:defRPr sz="2600"/>
            </a:lvl1pPr>
            <a:lvl2pPr marL="503972" indent="0" algn="ctr">
              <a:buNone/>
              <a:defRPr sz="2200"/>
            </a:lvl2pPr>
            <a:lvl3pPr marL="1007943" indent="0" algn="ctr">
              <a:buNone/>
              <a:defRPr sz="2000"/>
            </a:lvl3pPr>
            <a:lvl4pPr marL="1511915" indent="0" algn="ctr">
              <a:buNone/>
              <a:defRPr sz="1800"/>
            </a:lvl4pPr>
            <a:lvl5pPr marL="2015886" indent="0" algn="ctr">
              <a:buNone/>
              <a:defRPr sz="1800"/>
            </a:lvl5pPr>
            <a:lvl6pPr marL="2519858" indent="0" algn="ctr">
              <a:buNone/>
              <a:defRPr sz="1800"/>
            </a:lvl6pPr>
            <a:lvl7pPr marL="3023829" indent="0" algn="ctr">
              <a:buNone/>
              <a:defRPr sz="1800"/>
            </a:lvl7pPr>
            <a:lvl8pPr marL="3527801" indent="0" algn="ctr">
              <a:buNone/>
              <a:defRPr sz="1800"/>
            </a:lvl8pPr>
            <a:lvl9pPr marL="4031772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50AB480-669D-4F66-9850-9AD4ED346034}" type="slidenum">
              <a:rPr lang="ru-RU" smtClean="0"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14625B1-0CBD-4D4E-AF45-5C8EB1FC694E}" type="slidenum">
              <a:rPr lang="ru-RU" smtClean="0"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3949" y="402483"/>
            <a:ext cx="2173635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045" y="402483"/>
            <a:ext cx="6394896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52EC0ED-C8EA-4815-B81B-DD9F7BCB3F73}" type="slidenum">
              <a:rPr lang="ru-RU" smtClean="0"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DF54082-25E6-4DEC-87FE-43D1CDB2B571}" type="slidenum">
              <a:rPr lang="ru-RU" smtClean="0"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793" y="1884674"/>
            <a:ext cx="8694539" cy="3144614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793" y="5059037"/>
            <a:ext cx="8694539" cy="1653678"/>
          </a:xfrm>
        </p:spPr>
        <p:txBody>
          <a:bodyPr/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50397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CF7ED9D-F399-436D-B679-A73207E560B9}" type="slidenum">
              <a:rPr lang="ru-RU" smtClean="0"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3043" y="2012414"/>
            <a:ext cx="4284266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3316" y="2012414"/>
            <a:ext cx="4284266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3259C71-13D8-40BB-8EE0-712FF1461BDE}" type="slidenum">
              <a:rPr lang="ru-RU" smtClean="0"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402486"/>
            <a:ext cx="8694539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357" y="1853171"/>
            <a:ext cx="4264576" cy="90821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57" y="2761381"/>
            <a:ext cx="4264576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318" y="1853171"/>
            <a:ext cx="4285579" cy="90821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318" y="2761381"/>
            <a:ext cx="4285579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37FBDBD-5A5C-4072-9527-BFFF47457DA1}" type="slidenum">
              <a:rPr lang="ru-RU" smtClean="0"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36552EB-8241-4F9C-AC5C-FC4D4D87A603}" type="slidenum">
              <a:rPr lang="ru-RU" smtClean="0"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01988C3-B91C-4FB5-B9F5-F2E4110B74DC}" type="slidenum">
              <a:rPr lang="ru-RU" smtClean="0"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503978"/>
            <a:ext cx="3251264" cy="1763924"/>
          </a:xfrm>
        </p:spPr>
        <p:txBody>
          <a:bodyPr anchor="b"/>
          <a:lstStyle>
            <a:lvl1pPr>
              <a:defRPr sz="3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579" y="1088457"/>
            <a:ext cx="5103316" cy="5372269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6" y="2267902"/>
            <a:ext cx="3251264" cy="4201570"/>
          </a:xfrm>
        </p:spPr>
        <p:txBody>
          <a:bodyPr/>
          <a:lstStyle>
            <a:lvl1pPr marL="0" indent="0">
              <a:buNone/>
              <a:defRPr sz="1800"/>
            </a:lvl1pPr>
            <a:lvl2pPr marL="503972" indent="0">
              <a:buNone/>
              <a:defRPr sz="1500"/>
            </a:lvl2pPr>
            <a:lvl3pPr marL="1007943" indent="0">
              <a:buNone/>
              <a:defRPr sz="1300"/>
            </a:lvl3pPr>
            <a:lvl4pPr marL="1511915" indent="0">
              <a:buNone/>
              <a:defRPr sz="1100"/>
            </a:lvl4pPr>
            <a:lvl5pPr marL="2015886" indent="0">
              <a:buNone/>
              <a:defRPr sz="1100"/>
            </a:lvl5pPr>
            <a:lvl6pPr marL="2519858" indent="0">
              <a:buNone/>
              <a:defRPr sz="1100"/>
            </a:lvl6pPr>
            <a:lvl7pPr marL="3023829" indent="0">
              <a:buNone/>
              <a:defRPr sz="1100"/>
            </a:lvl7pPr>
            <a:lvl8pPr marL="3527801" indent="0">
              <a:buNone/>
              <a:defRPr sz="1100"/>
            </a:lvl8pPr>
            <a:lvl9pPr marL="403177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9FD43AB-272D-49EC-BD27-D0BA34054A8C}" type="slidenum">
              <a:rPr lang="ru-RU" smtClean="0"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503978"/>
            <a:ext cx="3251264" cy="1763924"/>
          </a:xfrm>
        </p:spPr>
        <p:txBody>
          <a:bodyPr anchor="b"/>
          <a:lstStyle>
            <a:lvl1pPr>
              <a:defRPr sz="3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85579" y="1088457"/>
            <a:ext cx="5103316" cy="5372269"/>
          </a:xfrm>
        </p:spPr>
        <p:txBody>
          <a:bodyPr anchor="t"/>
          <a:lstStyle>
            <a:lvl1pPr marL="0" indent="0">
              <a:buNone/>
              <a:defRPr sz="3500"/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6" y="2267902"/>
            <a:ext cx="3251264" cy="4201570"/>
          </a:xfrm>
        </p:spPr>
        <p:txBody>
          <a:bodyPr/>
          <a:lstStyle>
            <a:lvl1pPr marL="0" indent="0">
              <a:buNone/>
              <a:defRPr sz="1800"/>
            </a:lvl1pPr>
            <a:lvl2pPr marL="503972" indent="0">
              <a:buNone/>
              <a:defRPr sz="1500"/>
            </a:lvl2pPr>
            <a:lvl3pPr marL="1007943" indent="0">
              <a:buNone/>
              <a:defRPr sz="1300"/>
            </a:lvl3pPr>
            <a:lvl4pPr marL="1511915" indent="0">
              <a:buNone/>
              <a:defRPr sz="1100"/>
            </a:lvl4pPr>
            <a:lvl5pPr marL="2015886" indent="0">
              <a:buNone/>
              <a:defRPr sz="1100"/>
            </a:lvl5pPr>
            <a:lvl6pPr marL="2519858" indent="0">
              <a:buNone/>
              <a:defRPr sz="1100"/>
            </a:lvl6pPr>
            <a:lvl7pPr marL="3023829" indent="0">
              <a:buNone/>
              <a:defRPr sz="1100"/>
            </a:lvl7pPr>
            <a:lvl8pPr marL="3527801" indent="0">
              <a:buNone/>
              <a:defRPr sz="1100"/>
            </a:lvl8pPr>
            <a:lvl9pPr marL="403177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7E26B5A-E147-400E-9884-FC0272600CA0}" type="slidenum">
              <a:rPr lang="ru-RU" smtClean="0"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574" y="1615695"/>
            <a:ext cx="8676008" cy="5193263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043" y="7006702"/>
            <a:ext cx="2268141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9207" y="7006702"/>
            <a:ext cx="3402211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19441" y="7006702"/>
            <a:ext cx="2268141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4D5A0691-2701-4689-93C1-F762D545DB29}" type="slidenum">
              <a:rPr lang="ru-RU" smtClean="0"/>
              <a:pPr lvl="0"/>
              <a:t>‹#›</a:t>
            </a:fld>
            <a:endParaRPr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6399" y="1"/>
            <a:ext cx="8642653" cy="1474602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\Desktop\&#1043;&#1080;&#1084;&#1085;%20&#1052;&#1063;&#1057;.mp3" TargetMode="External"/><Relationship Id="rId5" Type="http://schemas.openxmlformats.org/officeDocument/2006/relationships/image" Target="../media/image7.png"/><Relationship Id="rId4" Type="http://schemas.openxmlformats.org/officeDocument/2006/relationships/audio" Target="../media/audio6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9872" y="251446"/>
            <a:ext cx="7704856" cy="1368151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st="60007" dir="5400000" sy="-100000" algn="bl" rotWithShape="0"/>
                </a:effectLst>
                <a:ea typeface="chs_boot" pitchFamily="34" charset="-120"/>
              </a:rPr>
              <a:t>Презентация на тему</a:t>
            </a:r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Agency FB" pitchFamily="34" charset="0"/>
                <a:ea typeface="chs_boot" pitchFamily="34" charset="-120"/>
              </a:rPr>
              <a:t>:</a:t>
            </a:r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chs_boot" pitchFamily="34" charset="-120"/>
                <a:ea typeface="chs_boot" pitchFamily="34" charset="-120"/>
              </a:rPr>
              <a:t>:</a:t>
            </a:r>
            <a:endParaRPr lang="ru-RU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50" endPos="85000" dist="60007" dir="5400000" sy="-100000" algn="bl" rotWithShape="0"/>
              </a:effectLst>
              <a:latin typeface="Arial Black" pitchFamily="34" charset="0"/>
              <a:ea typeface="chs_boot" pitchFamily="34" charset="-12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7864" y="2411685"/>
            <a:ext cx="8136904" cy="2736304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00FF00"/>
                </a:solidFill>
                <a:latin typeface="Arial Black" pitchFamily="34" charset="0"/>
              </a:rPr>
              <a:t>Гражданская оборона</a:t>
            </a:r>
            <a:endParaRPr lang="ru-RU" sz="8000" dirty="0">
              <a:solidFill>
                <a:srgbClr val="00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fade thruBlk="1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19832" y="387650"/>
            <a:ext cx="9073008" cy="60037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3600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Что такое гражданская оборона?</a:t>
            </a:r>
            <a:endParaRPr lang="ru-RU" sz="3600" dirty="0">
              <a:solidFill>
                <a:srgbClr val="0000C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5256213" y="1043533"/>
            <a:ext cx="4320603" cy="5328592"/>
          </a:xfrm>
          <a:noFill/>
        </p:spPr>
        <p:txBody>
          <a:bodyPr numCol="1">
            <a:normAutofit/>
          </a:bodyPr>
          <a:lstStyle>
            <a:defPPr marL="432000" marR="0" lvl="0" indent="-324000">
              <a:spcBef>
                <a:spcPts val="0"/>
              </a:spcBef>
              <a:spcAft>
                <a:spcPts val="4462"/>
              </a:spcAft>
              <a:buClr>
                <a:srgbClr val="FFFFFF"/>
              </a:buClr>
              <a:buSzPct val="45000"/>
              <a:buFont typeface="StarSymbol"/>
              <a:buNone/>
              <a:defRPr lang="ru-RU" sz="10110" b="0" i="0" u="none" strike="noStrike" kern="1200">
                <a:ln>
                  <a:noFill/>
                </a:ln>
                <a:solidFill>
                  <a:srgbClr val="FFFFFF"/>
                </a:solidFill>
                <a:latin typeface="Liberation Sans" pitchFamily="18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4462"/>
              </a:spcAft>
              <a:buClr>
                <a:srgbClr val="FFFFFF"/>
              </a:buClr>
              <a:buSzPct val="45000"/>
              <a:buFont typeface="StarSymbol"/>
              <a:buChar char="●"/>
              <a:defRPr lang="ru-RU" sz="10110" b="0" i="0" u="none" strike="noStrike" kern="1200">
                <a:ln>
                  <a:noFill/>
                </a:ln>
                <a:solidFill>
                  <a:srgbClr val="FFFFFF"/>
                </a:solidFill>
                <a:latin typeface="Liberation Sans" pitchFamily="18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3555"/>
              </a:spcAft>
              <a:buClr>
                <a:srgbClr val="FFFFFF"/>
              </a:buClr>
              <a:buSzPct val="75000"/>
              <a:buFont typeface="StarSymbol"/>
              <a:buChar char="–"/>
              <a:defRPr lang="ru-RU" sz="8850" b="0" i="0" u="none" strike="noStrike" kern="1200">
                <a:ln>
                  <a:noFill/>
                </a:ln>
                <a:solidFill>
                  <a:srgbClr val="FFFFFF"/>
                </a:solidFill>
                <a:latin typeface="Liberation Sans" pitchFamily="18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2662"/>
              </a:spcAft>
              <a:buClr>
                <a:srgbClr val="FFFFFF"/>
              </a:buClr>
              <a:buSzPct val="45000"/>
              <a:buFont typeface="StarSymbol"/>
              <a:buChar char="●"/>
              <a:defRPr lang="ru-RU" sz="7580" b="0" i="0" u="none" strike="noStrike" kern="1200">
                <a:ln>
                  <a:noFill/>
                </a:ln>
                <a:solidFill>
                  <a:srgbClr val="FFFFFF"/>
                </a:solidFill>
                <a:latin typeface="Liberation Sans" pitchFamily="18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1763"/>
              </a:spcAft>
              <a:buClr>
                <a:srgbClr val="FFFFFF"/>
              </a:buClr>
              <a:buSzPct val="75000"/>
              <a:buFont typeface="StarSymbol"/>
              <a:buChar char="–"/>
              <a:defRPr lang="ru-RU" sz="6310" b="0" i="0" u="none" strike="noStrike" kern="1200">
                <a:ln>
                  <a:noFill/>
                </a:ln>
                <a:solidFill>
                  <a:srgbClr val="FFFFFF"/>
                </a:solidFill>
                <a:latin typeface="Liberation Sans" pitchFamily="18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867"/>
              </a:spcAft>
              <a:buClr>
                <a:srgbClr val="FFFFFF"/>
              </a:buClr>
              <a:buSzPct val="45000"/>
              <a:buFont typeface="StarSymbol"/>
              <a:buChar char="●"/>
              <a:defRPr lang="ru-RU" sz="6310" b="0" i="0" u="none" strike="noStrike" kern="1200">
                <a:ln>
                  <a:noFill/>
                </a:ln>
                <a:solidFill>
                  <a:srgbClr val="FFFFFF"/>
                </a:solidFill>
                <a:latin typeface="Liberation Sans" pitchFamily="18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867"/>
              </a:spcAft>
              <a:buClr>
                <a:srgbClr val="FFFFFF"/>
              </a:buClr>
              <a:buSzPct val="45000"/>
              <a:buFont typeface="StarSymbol"/>
              <a:buChar char="●"/>
              <a:defRPr lang="ru-RU" sz="6310" b="0" i="0" u="none" strike="noStrike" kern="1200">
                <a:ln>
                  <a:noFill/>
                </a:ln>
                <a:solidFill>
                  <a:srgbClr val="FFFFFF"/>
                </a:solidFill>
                <a:latin typeface="Liberation Sans" pitchFamily="18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867"/>
              </a:spcAft>
              <a:buClr>
                <a:srgbClr val="FFFFFF"/>
              </a:buClr>
              <a:buSzPct val="45000"/>
              <a:buFont typeface="StarSymbol"/>
              <a:buChar char="●"/>
              <a:defRPr lang="ru-RU" sz="6310" b="0" i="0" u="none" strike="noStrike" kern="1200">
                <a:ln>
                  <a:noFill/>
                </a:ln>
                <a:solidFill>
                  <a:srgbClr val="FFFFFF"/>
                </a:solidFill>
                <a:latin typeface="Liberation Sans" pitchFamily="18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867"/>
              </a:spcAft>
              <a:buClr>
                <a:srgbClr val="FFFFFF"/>
              </a:buClr>
              <a:buSzPct val="45000"/>
              <a:buFont typeface="StarSymbol"/>
              <a:buChar char="●"/>
              <a:defRPr lang="ru-RU" sz="6310" b="0" i="0" u="none" strike="noStrike" kern="1200">
                <a:ln>
                  <a:noFill/>
                </a:ln>
                <a:solidFill>
                  <a:srgbClr val="FFFFFF"/>
                </a:solidFill>
                <a:latin typeface="Liberation Sans" pitchFamily="18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867"/>
              </a:spcAft>
              <a:buClr>
                <a:srgbClr val="FFFFFF"/>
              </a:buClr>
              <a:buSzPct val="45000"/>
              <a:buFont typeface="StarSymbol"/>
              <a:buChar char="●"/>
              <a:defRPr lang="ru-RU" sz="6310" b="0" i="0" u="none" strike="noStrike" kern="1200">
                <a:ln>
                  <a:noFill/>
                </a:ln>
                <a:solidFill>
                  <a:srgbClr val="FFFFFF"/>
                </a:solidFill>
                <a:latin typeface="Liberation Sans" pitchFamily="18"/>
                <a:ea typeface="Droid Sans Fallback" pitchFamily="2"/>
                <a:cs typeface="Lohit Hindi" pitchFamily="2"/>
              </a:defRPr>
            </a:lvl9pPr>
          </a:lstStyle>
          <a:p>
            <a:pPr lvl="0" algn="ctr">
              <a:buNone/>
            </a:pP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Гражданская оборона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— система мероприятий по подготовке к защите и по защите населения, материальных и культурных ценностей от опасностей, возникающих при ведении военных конфликтов или вследствие этих конфликтов, а также при возникновении 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чрезвычайных ситуаций природного 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 техногенного 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характера. 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Организация и ведение гражданской обороны являются одними из важнейших 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функций государства, 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составными частями оборонного строительства,                     обеспечения безопасности государства.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215776" y="1115541"/>
            <a:ext cx="5262019" cy="5400104"/>
          </a:xfrm>
          <a:prstGeom prst="rect">
            <a:avLst/>
          </a:prstGeom>
        </p:spPr>
      </p:pic>
    </p:spTree>
  </p:cSld>
  <p:clrMapOvr>
    <a:masterClrMapping/>
  </p:clrMapOvr>
  <p:transition spd="slow">
    <p:newsflash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7530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Эмблема гражданской обороны</a:t>
            </a:r>
            <a:endParaRPr lang="ru-RU" sz="4000" dirty="0">
              <a:solidFill>
                <a:srgbClr val="F7530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7784" y="1475581"/>
            <a:ext cx="4320480" cy="482453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0099FF"/>
                </a:solidFill>
              </a:rPr>
              <a:t>Треугольник (символ постоянства) небесного цвета (символ покоя) – это и есть зона защиты и спасения людей и собственности. В настоящее время эта эмблема используется национальными службами стран-участниц международной организации гражданской обороны и государств, имеющих статус наблюдателя.</a:t>
            </a:r>
            <a:endParaRPr lang="ru-RU" dirty="0">
              <a:solidFill>
                <a:srgbClr val="0099FF"/>
              </a:solidFill>
            </a:endParaRPr>
          </a:p>
        </p:txBody>
      </p:sp>
      <p:pic>
        <p:nvPicPr>
          <p:cNvPr id="5" name="Содержимое 4" descr="1486980046_1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64248" y="1259557"/>
            <a:ext cx="5255202" cy="44812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hecker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0072" y="1"/>
            <a:ext cx="4680520" cy="147460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Структура ГО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87784" y="1084154"/>
            <a:ext cx="9505056" cy="5359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6096" y="1"/>
            <a:ext cx="3600400" cy="1403572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Задачи ГО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719832" y="971525"/>
            <a:ext cx="8712968" cy="54726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edg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0" y="88351"/>
            <a:ext cx="9792840" cy="1431373"/>
          </a:xfrm>
        </p:spPr>
        <p:txBody>
          <a:bodyPr wrap="square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rbel" pitchFamily="34" charset="0"/>
                <a:ea typeface="DFKai-SB" pitchFamily="65" charset="-120"/>
                <a:cs typeface="FrankRuehl" pitchFamily="34" charset="-79"/>
              </a:rPr>
              <a:t>4 октября –            </a:t>
            </a:r>
            <a:b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rbel" pitchFamily="34" charset="0"/>
                <a:ea typeface="DFKai-SB" pitchFamily="65" charset="-120"/>
                <a:cs typeface="FrankRuehl" pitchFamily="34" charset="-79"/>
              </a:rPr>
            </a:b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rbel" pitchFamily="34" charset="0"/>
                <a:ea typeface="DFKai-SB" pitchFamily="65" charset="-120"/>
                <a:cs typeface="FrankRuehl" pitchFamily="34" charset="-79"/>
              </a:rPr>
              <a:t>день Гражданской обороны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rbel" pitchFamily="34" charset="0"/>
              <a:ea typeface="DFKai-SB" pitchFamily="65" charset="-120"/>
              <a:cs typeface="FrankRuehl" pitchFamily="34" charset="-79"/>
            </a:endParaRP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0" y="1824038"/>
            <a:ext cx="9072563" cy="5846762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4462"/>
              </a:spcAft>
              <a:buClr>
                <a:srgbClr val="FFFFFF"/>
              </a:buClr>
              <a:buSzPct val="45000"/>
              <a:buFont typeface="StarSymbol"/>
              <a:buNone/>
              <a:defRPr lang="ru-RU" sz="10110" b="0" i="0" u="none" strike="noStrike" kern="1200">
                <a:ln>
                  <a:noFill/>
                </a:ln>
                <a:solidFill>
                  <a:srgbClr val="FFFFFF"/>
                </a:solidFill>
                <a:latin typeface="Liberation Sans" pitchFamily="18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4462"/>
              </a:spcAft>
              <a:buClr>
                <a:srgbClr val="FFFFFF"/>
              </a:buClr>
              <a:buSzPct val="45000"/>
              <a:buFont typeface="StarSymbol"/>
              <a:buChar char="●"/>
              <a:defRPr lang="ru-RU" sz="10110" b="0" i="0" u="none" strike="noStrike" kern="1200">
                <a:ln>
                  <a:noFill/>
                </a:ln>
                <a:solidFill>
                  <a:srgbClr val="FFFFFF"/>
                </a:solidFill>
                <a:latin typeface="Liberation Sans" pitchFamily="18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3555"/>
              </a:spcAft>
              <a:buClr>
                <a:srgbClr val="FFFFFF"/>
              </a:buClr>
              <a:buSzPct val="75000"/>
              <a:buFont typeface="StarSymbol"/>
              <a:buChar char="–"/>
              <a:defRPr lang="ru-RU" sz="8850" b="0" i="0" u="none" strike="noStrike" kern="1200">
                <a:ln>
                  <a:noFill/>
                </a:ln>
                <a:solidFill>
                  <a:srgbClr val="FFFFFF"/>
                </a:solidFill>
                <a:latin typeface="Liberation Sans" pitchFamily="18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2662"/>
              </a:spcAft>
              <a:buClr>
                <a:srgbClr val="FFFFFF"/>
              </a:buClr>
              <a:buSzPct val="45000"/>
              <a:buFont typeface="StarSymbol"/>
              <a:buChar char="●"/>
              <a:defRPr lang="ru-RU" sz="7580" b="0" i="0" u="none" strike="noStrike" kern="1200">
                <a:ln>
                  <a:noFill/>
                </a:ln>
                <a:solidFill>
                  <a:srgbClr val="FFFFFF"/>
                </a:solidFill>
                <a:latin typeface="Liberation Sans" pitchFamily="18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1763"/>
              </a:spcAft>
              <a:buClr>
                <a:srgbClr val="FFFFFF"/>
              </a:buClr>
              <a:buSzPct val="75000"/>
              <a:buFont typeface="StarSymbol"/>
              <a:buChar char="–"/>
              <a:defRPr lang="ru-RU" sz="6310" b="0" i="0" u="none" strike="noStrike" kern="1200">
                <a:ln>
                  <a:noFill/>
                </a:ln>
                <a:solidFill>
                  <a:srgbClr val="FFFFFF"/>
                </a:solidFill>
                <a:latin typeface="Liberation Sans" pitchFamily="18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867"/>
              </a:spcAft>
              <a:buClr>
                <a:srgbClr val="FFFFFF"/>
              </a:buClr>
              <a:buSzPct val="45000"/>
              <a:buFont typeface="StarSymbol"/>
              <a:buChar char="●"/>
              <a:defRPr lang="ru-RU" sz="6310" b="0" i="0" u="none" strike="noStrike" kern="1200">
                <a:ln>
                  <a:noFill/>
                </a:ln>
                <a:solidFill>
                  <a:srgbClr val="FFFFFF"/>
                </a:solidFill>
                <a:latin typeface="Liberation Sans" pitchFamily="18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867"/>
              </a:spcAft>
              <a:buClr>
                <a:srgbClr val="FFFFFF"/>
              </a:buClr>
              <a:buSzPct val="45000"/>
              <a:buFont typeface="StarSymbol"/>
              <a:buChar char="●"/>
              <a:defRPr lang="ru-RU" sz="6310" b="0" i="0" u="none" strike="noStrike" kern="1200">
                <a:ln>
                  <a:noFill/>
                </a:ln>
                <a:solidFill>
                  <a:srgbClr val="FFFFFF"/>
                </a:solidFill>
                <a:latin typeface="Liberation Sans" pitchFamily="18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867"/>
              </a:spcAft>
              <a:buClr>
                <a:srgbClr val="FFFFFF"/>
              </a:buClr>
              <a:buSzPct val="45000"/>
              <a:buFont typeface="StarSymbol"/>
              <a:buChar char="●"/>
              <a:defRPr lang="ru-RU" sz="6310" b="0" i="0" u="none" strike="noStrike" kern="1200">
                <a:ln>
                  <a:noFill/>
                </a:ln>
                <a:solidFill>
                  <a:srgbClr val="FFFFFF"/>
                </a:solidFill>
                <a:latin typeface="Liberation Sans" pitchFamily="18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867"/>
              </a:spcAft>
              <a:buClr>
                <a:srgbClr val="FFFFFF"/>
              </a:buClr>
              <a:buSzPct val="45000"/>
              <a:buFont typeface="StarSymbol"/>
              <a:buChar char="●"/>
              <a:defRPr lang="ru-RU" sz="6310" b="0" i="0" u="none" strike="noStrike" kern="1200">
                <a:ln>
                  <a:noFill/>
                </a:ln>
                <a:solidFill>
                  <a:srgbClr val="FFFFFF"/>
                </a:solidFill>
                <a:latin typeface="Liberation Sans" pitchFamily="18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867"/>
              </a:spcAft>
              <a:buClr>
                <a:srgbClr val="FFFFFF"/>
              </a:buClr>
              <a:buSzPct val="45000"/>
              <a:buFont typeface="StarSymbol"/>
              <a:buChar char="●"/>
              <a:defRPr lang="ru-RU" sz="6310" b="0" i="0" u="none" strike="noStrike" kern="1200">
                <a:ln>
                  <a:noFill/>
                </a:ln>
                <a:solidFill>
                  <a:srgbClr val="FFFFFF"/>
                </a:solidFill>
                <a:latin typeface="Liberation Sans" pitchFamily="18"/>
                <a:ea typeface="Droid Sans Fallback" pitchFamily="2"/>
                <a:cs typeface="Lohit Hindi" pitchFamily="2"/>
              </a:defRPr>
            </a:lvl9pPr>
          </a:lstStyle>
          <a:p>
            <a:pPr lvl="0" algn="ctr">
              <a:buNone/>
            </a:pPr>
            <a:r>
              <a:rPr lang="ru-RU" dirty="0"/>
              <a:t> </a:t>
            </a:r>
            <a:endParaRPr lang="ru-RU" sz="2800" dirty="0"/>
          </a:p>
        </p:txBody>
      </p:sp>
      <p:pic>
        <p:nvPicPr>
          <p:cNvPr id="26626" name="Picture 2" descr="https://im0-tub-ru.yandex.net/i?id=e35ca8875addf5bc7d334c10fd87d9df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1839" y="2051646"/>
            <a:ext cx="7848873" cy="400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circle/>
    <p:sndAc>
      <p:stSnd>
        <p:snd r:embed="rId3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992" y="179437"/>
            <a:ext cx="7488831" cy="72008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Осуществление ГО</a:t>
            </a:r>
            <a:endParaRPr lang="ru-RU" dirty="0">
              <a:solidFill>
                <a:srgbClr val="FFFF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5776" y="899517"/>
            <a:ext cx="532859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spcBef>
                <a:spcPts val="1189"/>
              </a:spcBef>
              <a:spcAft>
                <a:spcPts val="992"/>
              </a:spcAft>
              <a:buNone/>
            </a:pPr>
            <a:r>
              <a:rPr lang="ru-RU" sz="2000" dirty="0" smtClean="0">
                <a:solidFill>
                  <a:srgbClr val="00FF00"/>
                </a:solidFill>
                <a:latin typeface="Calibri" pitchFamily="34" charset="0"/>
                <a:ea typeface="Droid Sans Fallback" pitchFamily="2"/>
                <a:cs typeface="Droid Sans Devanagari" pitchFamily="2"/>
              </a:rPr>
              <a:t>В 2019 году организация отмечает 88-летний юбилей.</a:t>
            </a:r>
          </a:p>
          <a:p>
            <a:pPr hangingPunct="0">
              <a:spcBef>
                <a:spcPts val="1189"/>
              </a:spcBef>
              <a:spcAft>
                <a:spcPts val="992"/>
              </a:spcAft>
              <a:buNone/>
            </a:pPr>
            <a:r>
              <a:rPr lang="ru-RU" sz="2000" dirty="0" smtClean="0">
                <a:solidFill>
                  <a:srgbClr val="00FF00"/>
                </a:solidFill>
                <a:latin typeface="Calibri" pitchFamily="34" charset="0"/>
                <a:ea typeface="Droid Sans Fallback" pitchFamily="2"/>
                <a:cs typeface="Droid Sans Devanagari" pitchFamily="2"/>
              </a:rPr>
              <a:t>Важным результатом работы МОГО и признанием ее весомой роли в международном гуманитарном сообществе стало принятие резолюции Генеральной Ассамблеи ООН от 18 декабря 2015 года, согласно которой МОГО получила статус наблюдателя при Генеральной Ассамблее ООН.</a:t>
            </a:r>
          </a:p>
          <a:p>
            <a:pPr hangingPunct="0">
              <a:spcBef>
                <a:spcPts val="1189"/>
              </a:spcBef>
              <a:spcAft>
                <a:spcPts val="992"/>
              </a:spcAft>
              <a:buNone/>
            </a:pPr>
            <a:r>
              <a:rPr lang="ru-RU" sz="2000" dirty="0" smtClean="0">
                <a:solidFill>
                  <a:srgbClr val="00FF00"/>
                </a:solidFill>
                <a:latin typeface="Calibri" pitchFamily="34" charset="0"/>
                <a:ea typeface="Droid Sans Fallback" pitchFamily="2"/>
                <a:cs typeface="Droid Sans Devanagari" pitchFamily="2"/>
              </a:rPr>
              <a:t>В России в настоящее время действует организация МЧС, которая обеспечивает гражданскую оборону по всей стране. В эту организацию входят полиция, медицинские работники и  пожарные.</a:t>
            </a:r>
          </a:p>
          <a:p>
            <a:pPr hangingPunct="0">
              <a:spcBef>
                <a:spcPts val="1189"/>
              </a:spcBef>
              <a:spcAft>
                <a:spcPts val="992"/>
              </a:spcAft>
              <a:buNone/>
            </a:pPr>
            <a:endParaRPr lang="ru-RU" sz="900" dirty="0">
              <a:solidFill>
                <a:srgbClr val="00FF00"/>
              </a:solidFill>
              <a:latin typeface="Droid Sans" pitchFamily="34"/>
              <a:ea typeface="Droid Sans Fallback" pitchFamily="2"/>
              <a:cs typeface="Droid Sans Devanagari" pitchFamily="2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400352" y="971525"/>
            <a:ext cx="3981980" cy="547260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99FF"/>
                </a:solidFill>
                <a:latin typeface="Calibri" pitchFamily="34" charset="0"/>
              </a:rPr>
              <a:t>Международная организация гражданской обороны (МОГО) создана в 1931 году как Ассоциация Женевских зон, призванная обеспечивать защиту гражданского населения в периоды военных конфликтов.</a:t>
            </a:r>
          </a:p>
          <a:p>
            <a:endParaRPr lang="ru-RU" sz="2000" dirty="0" smtClean="0">
              <a:latin typeface="Calibri" pitchFamily="34" charset="0"/>
            </a:endParaRPr>
          </a:p>
          <a:p>
            <a:r>
              <a:rPr lang="ru-RU" sz="2000" dirty="0" smtClean="0">
                <a:solidFill>
                  <a:srgbClr val="FF0000"/>
                </a:solidFill>
                <a:latin typeface="Calibri" pitchFamily="34" charset="0"/>
              </a:rPr>
              <a:t>В 1991 году система ГО была включена в состав Государственного комитета Российской Федерации по делам гражданской обороны, чрезвычайным ситуациям и ликвидации последствий стихийных бедствий (с 1994 — МЧС России).</a:t>
            </a:r>
            <a:endParaRPr lang="ru-RU" sz="20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blinds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Гимн МЧ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064648" y="5508029"/>
            <a:ext cx="448816" cy="448816"/>
          </a:xfrm>
          <a:prstGeom prst="rect">
            <a:avLst/>
          </a:prstGeom>
        </p:spPr>
      </p:pic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2376016" y="287338"/>
            <a:ext cx="5616624" cy="960437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6600" b="1" dirty="0" smtClean="0">
                <a:ln w="11430"/>
                <a:solidFill>
                  <a:srgbClr val="00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OST type A" pitchFamily="34"/>
              </a:rPr>
              <a:t>ГИМН ГО</a:t>
            </a:r>
            <a:endParaRPr lang="ru-RU" sz="6600" b="1" dirty="0">
              <a:ln w="11430"/>
              <a:solidFill>
                <a:srgbClr val="00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OST type A" pitchFamily="34"/>
            </a:endParaRP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0" y="1187549"/>
            <a:ext cx="4608264" cy="6099076"/>
          </a:xfrm>
        </p:spPr>
        <p:txBody>
          <a:bodyPr numCol="2">
            <a:noAutofit/>
          </a:bodyPr>
          <a:lstStyle>
            <a:defPPr marL="432000" marR="0" lvl="0" indent="-324000">
              <a:spcBef>
                <a:spcPts val="0"/>
              </a:spcBef>
              <a:spcAft>
                <a:spcPts val="4462"/>
              </a:spcAft>
              <a:buClr>
                <a:srgbClr val="FFFFFF"/>
              </a:buClr>
              <a:buSzPct val="45000"/>
              <a:buFont typeface="StarSymbol"/>
              <a:buNone/>
              <a:defRPr lang="ru-RU" sz="10110" b="0" i="0" u="none" strike="noStrike" kern="1200">
                <a:ln>
                  <a:noFill/>
                </a:ln>
                <a:solidFill>
                  <a:srgbClr val="FFFFFF"/>
                </a:solidFill>
                <a:latin typeface="Liberation Sans" pitchFamily="18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4462"/>
              </a:spcAft>
              <a:buClr>
                <a:srgbClr val="FFFFFF"/>
              </a:buClr>
              <a:buSzPct val="45000"/>
              <a:buFont typeface="StarSymbol"/>
              <a:buChar char="●"/>
              <a:defRPr lang="ru-RU" sz="10110" b="0" i="0" u="none" strike="noStrike" kern="1200">
                <a:ln>
                  <a:noFill/>
                </a:ln>
                <a:solidFill>
                  <a:srgbClr val="FFFFFF"/>
                </a:solidFill>
                <a:latin typeface="Liberation Sans" pitchFamily="18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3555"/>
              </a:spcAft>
              <a:buClr>
                <a:srgbClr val="FFFFFF"/>
              </a:buClr>
              <a:buSzPct val="75000"/>
              <a:buFont typeface="StarSymbol"/>
              <a:buChar char="–"/>
              <a:defRPr lang="ru-RU" sz="8850" b="0" i="0" u="none" strike="noStrike" kern="1200">
                <a:ln>
                  <a:noFill/>
                </a:ln>
                <a:solidFill>
                  <a:srgbClr val="FFFFFF"/>
                </a:solidFill>
                <a:latin typeface="Liberation Sans" pitchFamily="18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2662"/>
              </a:spcAft>
              <a:buClr>
                <a:srgbClr val="FFFFFF"/>
              </a:buClr>
              <a:buSzPct val="45000"/>
              <a:buFont typeface="StarSymbol"/>
              <a:buChar char="●"/>
              <a:defRPr lang="ru-RU" sz="7580" b="0" i="0" u="none" strike="noStrike" kern="1200">
                <a:ln>
                  <a:noFill/>
                </a:ln>
                <a:solidFill>
                  <a:srgbClr val="FFFFFF"/>
                </a:solidFill>
                <a:latin typeface="Liberation Sans" pitchFamily="18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1763"/>
              </a:spcAft>
              <a:buClr>
                <a:srgbClr val="FFFFFF"/>
              </a:buClr>
              <a:buSzPct val="75000"/>
              <a:buFont typeface="StarSymbol"/>
              <a:buChar char="–"/>
              <a:defRPr lang="ru-RU" sz="6310" b="0" i="0" u="none" strike="noStrike" kern="1200">
                <a:ln>
                  <a:noFill/>
                </a:ln>
                <a:solidFill>
                  <a:srgbClr val="FFFFFF"/>
                </a:solidFill>
                <a:latin typeface="Liberation Sans" pitchFamily="18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867"/>
              </a:spcAft>
              <a:buClr>
                <a:srgbClr val="FFFFFF"/>
              </a:buClr>
              <a:buSzPct val="45000"/>
              <a:buFont typeface="StarSymbol"/>
              <a:buChar char="●"/>
              <a:defRPr lang="ru-RU" sz="6310" b="0" i="0" u="none" strike="noStrike" kern="1200">
                <a:ln>
                  <a:noFill/>
                </a:ln>
                <a:solidFill>
                  <a:srgbClr val="FFFFFF"/>
                </a:solidFill>
                <a:latin typeface="Liberation Sans" pitchFamily="18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867"/>
              </a:spcAft>
              <a:buClr>
                <a:srgbClr val="FFFFFF"/>
              </a:buClr>
              <a:buSzPct val="45000"/>
              <a:buFont typeface="StarSymbol"/>
              <a:buChar char="●"/>
              <a:defRPr lang="ru-RU" sz="6310" b="0" i="0" u="none" strike="noStrike" kern="1200">
                <a:ln>
                  <a:noFill/>
                </a:ln>
                <a:solidFill>
                  <a:srgbClr val="FFFFFF"/>
                </a:solidFill>
                <a:latin typeface="Liberation Sans" pitchFamily="18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867"/>
              </a:spcAft>
              <a:buClr>
                <a:srgbClr val="FFFFFF"/>
              </a:buClr>
              <a:buSzPct val="45000"/>
              <a:buFont typeface="StarSymbol"/>
              <a:buChar char="●"/>
              <a:defRPr lang="ru-RU" sz="6310" b="0" i="0" u="none" strike="noStrike" kern="1200">
                <a:ln>
                  <a:noFill/>
                </a:ln>
                <a:solidFill>
                  <a:srgbClr val="FFFFFF"/>
                </a:solidFill>
                <a:latin typeface="Liberation Sans" pitchFamily="18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867"/>
              </a:spcAft>
              <a:buClr>
                <a:srgbClr val="FFFFFF"/>
              </a:buClr>
              <a:buSzPct val="45000"/>
              <a:buFont typeface="StarSymbol"/>
              <a:buChar char="●"/>
              <a:defRPr lang="ru-RU" sz="6310" b="0" i="0" u="none" strike="noStrike" kern="1200">
                <a:ln>
                  <a:noFill/>
                </a:ln>
                <a:solidFill>
                  <a:srgbClr val="FFFFFF"/>
                </a:solidFill>
                <a:latin typeface="Liberation Sans" pitchFamily="18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867"/>
              </a:spcAft>
              <a:buClr>
                <a:srgbClr val="FFFFFF"/>
              </a:buClr>
              <a:buSzPct val="45000"/>
              <a:buFont typeface="StarSymbol"/>
              <a:buChar char="●"/>
              <a:defRPr lang="ru-RU" sz="6310" b="0" i="0" u="none" strike="noStrike" kern="1200">
                <a:ln>
                  <a:noFill/>
                </a:ln>
                <a:solidFill>
                  <a:srgbClr val="FFFFFF"/>
                </a:solidFill>
                <a:latin typeface="Liberation Sans" pitchFamily="18"/>
                <a:ea typeface="Droid Sans Fallback" pitchFamily="2"/>
                <a:cs typeface="Lohit Hindi" pitchFamily="2"/>
              </a:defRPr>
            </a:lvl9pPr>
          </a:lstStyle>
          <a:p>
            <a:pPr lvl="0">
              <a:buNone/>
            </a:pPr>
            <a:r>
              <a:rPr lang="ru-RU" sz="1800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1.Жизнь не только радость песни и </a:t>
            </a:r>
            <a:r>
              <a:rPr lang="ru-RU" sz="18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любовь               Жизнь </a:t>
            </a:r>
            <a:r>
              <a:rPr lang="ru-RU" sz="1800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порой бывает странной и </a:t>
            </a:r>
            <a:r>
              <a:rPr lang="ru-RU" sz="18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жестокой                Где </a:t>
            </a:r>
            <a:r>
              <a:rPr lang="ru-RU" sz="1800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то льётся человеческая </a:t>
            </a:r>
            <a:r>
              <a:rPr lang="ru-RU" sz="18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кровь            Сердце </a:t>
            </a:r>
            <a:r>
              <a:rPr lang="ru-RU" sz="1800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бьётся чьим то страхом и </a:t>
            </a:r>
            <a:r>
              <a:rPr lang="ru-RU" sz="18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тревогой                    К сожаленью </a:t>
            </a:r>
            <a:r>
              <a:rPr lang="ru-RU" sz="1800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в жизни не бывает </a:t>
            </a:r>
            <a:r>
              <a:rPr lang="ru-RU" sz="18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вдруг                      Что </a:t>
            </a:r>
            <a:r>
              <a:rPr lang="ru-RU" sz="1800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бы каждый шаг был наперёд </a:t>
            </a:r>
            <a:r>
              <a:rPr lang="ru-RU" sz="18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просчитан</a:t>
            </a:r>
            <a:endParaRPr lang="ru-RU" sz="1800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800" dirty="0" smtClean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18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Но у нас с тобою есть надёжный друг.                 </a:t>
            </a:r>
            <a:r>
              <a:rPr lang="en-US" sz="18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8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Есть достойная и верная защита Припев</a:t>
            </a:r>
            <a:r>
              <a:rPr lang="en-US" sz="18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8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       МЧС</a:t>
            </a:r>
            <a:r>
              <a:rPr lang="ru-RU" sz="1800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, протянет руку в трудный </a:t>
            </a:r>
            <a:r>
              <a:rPr lang="ru-RU" sz="18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час</a:t>
            </a:r>
            <a:r>
              <a:rPr lang="en-US" sz="18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8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8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на свете нет </a:t>
            </a:r>
            <a:r>
              <a:rPr lang="ru-RU" sz="18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того , </a:t>
            </a:r>
            <a:r>
              <a:rPr lang="ru-RU" sz="1800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что бы им было не под </a:t>
            </a:r>
            <a:r>
              <a:rPr lang="ru-RU" sz="18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силу</a:t>
            </a:r>
            <a:r>
              <a:rPr lang="en-US" sz="18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8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МЧС</a:t>
            </a:r>
            <a:r>
              <a:rPr lang="ru-RU" sz="1800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, в беде не бросит никого из </a:t>
            </a:r>
            <a:r>
              <a:rPr lang="ru-RU" sz="18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нас</a:t>
            </a:r>
            <a:r>
              <a:rPr lang="en-US" sz="18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18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Отважные </a:t>
            </a:r>
            <a:r>
              <a:rPr lang="ru-RU" sz="1800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спасатели России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4608264" y="1187549"/>
            <a:ext cx="5112568" cy="5256584"/>
          </a:xfrm>
        </p:spPr>
        <p:txBody>
          <a:bodyPr numCol="2">
            <a:noAutofit/>
          </a:bodyPr>
          <a:lstStyle>
            <a:defPPr marL="432000" marR="0" lvl="0" indent="-324000">
              <a:spcBef>
                <a:spcPts val="0"/>
              </a:spcBef>
              <a:spcAft>
                <a:spcPts val="4462"/>
              </a:spcAft>
              <a:buClr>
                <a:srgbClr val="FFFFFF"/>
              </a:buClr>
              <a:buSzPct val="45000"/>
              <a:buFont typeface="StarSymbol"/>
              <a:buNone/>
              <a:defRPr lang="ru-RU" sz="10110" b="0" i="0" u="none" strike="noStrike" kern="1200">
                <a:ln>
                  <a:noFill/>
                </a:ln>
                <a:solidFill>
                  <a:srgbClr val="FFFFFF"/>
                </a:solidFill>
                <a:latin typeface="Liberation Sans" pitchFamily="18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4462"/>
              </a:spcAft>
              <a:buClr>
                <a:srgbClr val="FFFFFF"/>
              </a:buClr>
              <a:buSzPct val="45000"/>
              <a:buFont typeface="StarSymbol"/>
              <a:buChar char="●"/>
              <a:defRPr lang="ru-RU" sz="10110" b="0" i="0" u="none" strike="noStrike" kern="1200">
                <a:ln>
                  <a:noFill/>
                </a:ln>
                <a:solidFill>
                  <a:srgbClr val="FFFFFF"/>
                </a:solidFill>
                <a:latin typeface="Liberation Sans" pitchFamily="18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3555"/>
              </a:spcAft>
              <a:buClr>
                <a:srgbClr val="FFFFFF"/>
              </a:buClr>
              <a:buSzPct val="75000"/>
              <a:buFont typeface="StarSymbol"/>
              <a:buChar char="–"/>
              <a:defRPr lang="ru-RU" sz="8850" b="0" i="0" u="none" strike="noStrike" kern="1200">
                <a:ln>
                  <a:noFill/>
                </a:ln>
                <a:solidFill>
                  <a:srgbClr val="FFFFFF"/>
                </a:solidFill>
                <a:latin typeface="Liberation Sans" pitchFamily="18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2662"/>
              </a:spcAft>
              <a:buClr>
                <a:srgbClr val="FFFFFF"/>
              </a:buClr>
              <a:buSzPct val="45000"/>
              <a:buFont typeface="StarSymbol"/>
              <a:buChar char="●"/>
              <a:defRPr lang="ru-RU" sz="7580" b="0" i="0" u="none" strike="noStrike" kern="1200">
                <a:ln>
                  <a:noFill/>
                </a:ln>
                <a:solidFill>
                  <a:srgbClr val="FFFFFF"/>
                </a:solidFill>
                <a:latin typeface="Liberation Sans" pitchFamily="18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1763"/>
              </a:spcAft>
              <a:buClr>
                <a:srgbClr val="FFFFFF"/>
              </a:buClr>
              <a:buSzPct val="75000"/>
              <a:buFont typeface="StarSymbol"/>
              <a:buChar char="–"/>
              <a:defRPr lang="ru-RU" sz="6310" b="0" i="0" u="none" strike="noStrike" kern="1200">
                <a:ln>
                  <a:noFill/>
                </a:ln>
                <a:solidFill>
                  <a:srgbClr val="FFFFFF"/>
                </a:solidFill>
                <a:latin typeface="Liberation Sans" pitchFamily="18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867"/>
              </a:spcAft>
              <a:buClr>
                <a:srgbClr val="FFFFFF"/>
              </a:buClr>
              <a:buSzPct val="45000"/>
              <a:buFont typeface="StarSymbol"/>
              <a:buChar char="●"/>
              <a:defRPr lang="ru-RU" sz="6310" b="0" i="0" u="none" strike="noStrike" kern="1200">
                <a:ln>
                  <a:noFill/>
                </a:ln>
                <a:solidFill>
                  <a:srgbClr val="FFFFFF"/>
                </a:solidFill>
                <a:latin typeface="Liberation Sans" pitchFamily="18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867"/>
              </a:spcAft>
              <a:buClr>
                <a:srgbClr val="FFFFFF"/>
              </a:buClr>
              <a:buSzPct val="45000"/>
              <a:buFont typeface="StarSymbol"/>
              <a:buChar char="●"/>
              <a:defRPr lang="ru-RU" sz="6310" b="0" i="0" u="none" strike="noStrike" kern="1200">
                <a:ln>
                  <a:noFill/>
                </a:ln>
                <a:solidFill>
                  <a:srgbClr val="FFFFFF"/>
                </a:solidFill>
                <a:latin typeface="Liberation Sans" pitchFamily="18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867"/>
              </a:spcAft>
              <a:buClr>
                <a:srgbClr val="FFFFFF"/>
              </a:buClr>
              <a:buSzPct val="45000"/>
              <a:buFont typeface="StarSymbol"/>
              <a:buChar char="●"/>
              <a:defRPr lang="ru-RU" sz="6310" b="0" i="0" u="none" strike="noStrike" kern="1200">
                <a:ln>
                  <a:noFill/>
                </a:ln>
                <a:solidFill>
                  <a:srgbClr val="FFFFFF"/>
                </a:solidFill>
                <a:latin typeface="Liberation Sans" pitchFamily="18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867"/>
              </a:spcAft>
              <a:buClr>
                <a:srgbClr val="FFFFFF"/>
              </a:buClr>
              <a:buSzPct val="45000"/>
              <a:buFont typeface="StarSymbol"/>
              <a:buChar char="●"/>
              <a:defRPr lang="ru-RU" sz="6310" b="0" i="0" u="none" strike="noStrike" kern="1200">
                <a:ln>
                  <a:noFill/>
                </a:ln>
                <a:solidFill>
                  <a:srgbClr val="FFFFFF"/>
                </a:solidFill>
                <a:latin typeface="Liberation Sans" pitchFamily="18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867"/>
              </a:spcAft>
              <a:buClr>
                <a:srgbClr val="FFFFFF"/>
              </a:buClr>
              <a:buSzPct val="45000"/>
              <a:buFont typeface="StarSymbol"/>
              <a:buChar char="●"/>
              <a:defRPr lang="ru-RU" sz="6310" b="0" i="0" u="none" strike="noStrike" kern="1200">
                <a:ln>
                  <a:noFill/>
                </a:ln>
                <a:solidFill>
                  <a:srgbClr val="FFFFFF"/>
                </a:solidFill>
                <a:latin typeface="Liberation Sans" pitchFamily="18"/>
                <a:ea typeface="Droid Sans Fallback" pitchFamily="2"/>
                <a:cs typeface="Lohit Hindi" pitchFamily="2"/>
              </a:defRPr>
            </a:lvl9pPr>
          </a:lstStyle>
          <a:p>
            <a:pPr lvl="0">
              <a:buNone/>
            </a:pPr>
            <a:r>
              <a:rPr lang="ru-RU" sz="18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2. Вновь в дорогу путь лежит в аэропорт      И на сборы снова                      времени немного</a:t>
            </a:r>
            <a:br>
              <a:rPr lang="ru-RU" sz="18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Вот взмывает в небо долгожданный борт</a:t>
            </a:r>
            <a:br>
              <a:rPr lang="ru-RU" sz="18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Что несёт с собой надежду и подмогу</a:t>
            </a:r>
            <a:br>
              <a:rPr lang="ru-RU" sz="18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Счастья вам от всей души желаю я</a:t>
            </a:r>
            <a:br>
              <a:rPr lang="ru-RU" sz="18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Пусть поменьше будет боли и печали</a:t>
            </a:r>
            <a:br>
              <a:rPr lang="ru-RU" sz="18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Я хочу, что б ваши семьи и друзья</a:t>
            </a:r>
            <a:br>
              <a:rPr lang="ru-RU" sz="18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Вас лишь дома и по праздникам встречали</a:t>
            </a:r>
            <a:br>
              <a:rPr lang="ru-RU" sz="18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</a:p>
          <a:p>
            <a:pPr lvl="0">
              <a:buNone/>
            </a:pPr>
            <a:r>
              <a:rPr lang="ru-RU" sz="18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         Припев</a:t>
            </a:r>
            <a:r>
              <a:rPr lang="en-US" sz="18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8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МЧС, протянет руку в трудный час</a:t>
            </a:r>
            <a:br>
              <a:rPr lang="ru-RU" sz="18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И на свете нет того, что бы им было не под силу</a:t>
            </a:r>
            <a:br>
              <a:rPr lang="ru-RU" sz="18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МЧС, в беде не бросит никого из нас</a:t>
            </a:r>
            <a:br>
              <a:rPr lang="ru-RU" sz="18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Отважные спасатели России</a:t>
            </a:r>
            <a:br>
              <a:rPr lang="ru-RU" sz="18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проигрыш, припев</a:t>
            </a:r>
            <a:br>
              <a:rPr lang="ru-RU" sz="18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Отважные спасатели России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3"/>
    <p:sndAc>
      <p:stSnd>
        <p:snd r:embed="rId4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940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331</Words>
  <Application>Microsoft Office PowerPoint</Application>
  <PresentationFormat>Произвольный</PresentationFormat>
  <Paragraphs>23</Paragraphs>
  <Slides>8</Slides>
  <Notes>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на тему::</vt:lpstr>
      <vt:lpstr>Что такое гражданская оборона?</vt:lpstr>
      <vt:lpstr>Эмблема гражданской обороны</vt:lpstr>
      <vt:lpstr>Структура ГО</vt:lpstr>
      <vt:lpstr>Задачи ГО</vt:lpstr>
      <vt:lpstr>4 октября –             день Гражданской обороны</vt:lpstr>
      <vt:lpstr>Осуществление ГО</vt:lpstr>
      <vt:lpstr>ГИМН ГО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Гражданская оборона</dc:title>
  <dc:creator>Елизавета</dc:creator>
  <cp:lastModifiedBy>учитель</cp:lastModifiedBy>
  <cp:revision>33</cp:revision>
  <dcterms:created xsi:type="dcterms:W3CDTF">2002-01-23T01:53:13Z</dcterms:created>
  <dcterms:modified xsi:type="dcterms:W3CDTF">2019-10-04T08:01:54Z</dcterms:modified>
</cp:coreProperties>
</file>