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90" r:id="rId5"/>
    <p:sldId id="291" r:id="rId6"/>
    <p:sldId id="289" r:id="rId7"/>
    <p:sldId id="262" r:id="rId8"/>
    <p:sldId id="266" r:id="rId9"/>
    <p:sldId id="267" r:id="rId10"/>
    <p:sldId id="268" r:id="rId11"/>
    <p:sldId id="280" r:id="rId12"/>
    <p:sldId id="269" r:id="rId13"/>
    <p:sldId id="270" r:id="rId14"/>
    <p:sldId id="272" r:id="rId15"/>
    <p:sldId id="273" r:id="rId16"/>
    <p:sldId id="274" r:id="rId17"/>
    <p:sldId id="278" r:id="rId18"/>
    <p:sldId id="279" r:id="rId19"/>
    <p:sldId id="292" r:id="rId20"/>
    <p:sldId id="29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59" autoAdjust="0"/>
    <p:restoredTop sz="94434" autoAdjust="0"/>
  </p:normalViewPr>
  <p:slideViewPr>
    <p:cSldViewPr>
      <p:cViewPr varScale="1">
        <p:scale>
          <a:sx n="42" d="100"/>
          <a:sy n="42" d="100"/>
        </p:scale>
        <p:origin x="157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C2387-F4C5-4DDD-98B9-F2373D480584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6D574-98B5-4F8E-B400-6A60FB9DB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79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6D574-98B5-4F8E-B400-6A60FB9DB29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10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Интерактивная экскурсия по Музею боевой и трудовой славы ГБОУ СОШ </a:t>
            </a:r>
            <a:r>
              <a:rPr lang="ru-RU" dirty="0" err="1" smtClean="0"/>
              <a:t>с.Колывань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2304255"/>
          </a:xfrm>
        </p:spPr>
        <p:txBody>
          <a:bodyPr>
            <a:normAutofit/>
          </a:bodyPr>
          <a:lstStyle/>
          <a:p>
            <a:r>
              <a:rPr lang="ru-RU" sz="1600" b="1" dirty="0"/>
              <a:t>государственное бюджетное общеобразовательное учреждение Самарской области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средняя общеобразовательная    школа  имени Героя Советского Союза      </a:t>
            </a:r>
            <a:r>
              <a:rPr lang="ru-RU" sz="1600" b="1" dirty="0" err="1" smtClean="0"/>
              <a:t>В.П.Селищева</a:t>
            </a:r>
            <a:r>
              <a:rPr lang="ru-RU" sz="1600" b="1" dirty="0" smtClean="0"/>
              <a:t> </a:t>
            </a:r>
            <a:r>
              <a:rPr lang="ru-RU" sz="1600" b="1" dirty="0" err="1"/>
              <a:t>с.Колывань</a:t>
            </a:r>
            <a:r>
              <a:rPr lang="ru-RU" sz="1600" b="1" dirty="0"/>
              <a:t> муниципального района Красноармейский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        Самарской области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 </a:t>
            </a:r>
            <a:br>
              <a:rPr lang="ru-RU" sz="1600" dirty="0"/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5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94565"/>
            <a:ext cx="87128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Информация о земляке — пограничнике Жидкове Михаиле Моисеевиче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</a:t>
            </a:r>
          </a:p>
        </p:txBody>
      </p:sp>
      <p:pic>
        <p:nvPicPr>
          <p:cNvPr id="5121" name="Рисунок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50"/>
            <a:ext cx="2886075" cy="387208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Прямоугольник 3"/>
          <p:cNvSpPr/>
          <p:nvPr/>
        </p:nvSpPr>
        <p:spPr>
          <a:xfrm>
            <a:off x="3131840" y="335846"/>
            <a:ext cx="532859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армию </a:t>
            </a:r>
            <a:r>
              <a:rPr lang="ru-RU" dirty="0" err="1"/>
              <a:t>М.М.Жидков</a:t>
            </a:r>
            <a:r>
              <a:rPr lang="ru-RU" dirty="0"/>
              <a:t>, родившийся в поселке Дергачи Чапаевского района в 1918 году, был призван в 1938 году и направлен в пограничные войска. Службу он проходил на заставе Видное 77 пограничного Дальневосточного округа. Вечером 28 мая 1939 года на остров Баркасный высадился вражеский десант в количестве 150 человек. Небольшая группа пограничников вступила в неравный бой. Был в ней и Михаил, только что вернувшийся из  госпиталя.  Разгоряченный боем, М. Жидков не замечал, что уже трижды ранен. Товарищи предлагали ему помощь. Но он твердил: «Некогда, надо бить самураев». Жидков был отличным снайпером, и каждый его выстрел был смертельным для противников. Но пуля пробила сердце Михаила. Позже товарищи достали из его кармана простреленный комсомольский билет. Отважного комсомольца наградили посмертно Орденом Ленина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202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Почётные ветераны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4258816" cy="500141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1600" b="1" dirty="0"/>
              <a:t>Родионов Юрий Сергеевич,</a:t>
            </a:r>
            <a:r>
              <a:rPr lang="ru-RU" sz="1600" dirty="0"/>
              <a:t> 1926 года рождения, уроженец с. Колывань, рядовой, водитель.  На фронте с 1943 года, после окончания курсов шоферов при Чапаевском военкомате. Затем служил в Первом Украинском фронте, первое боевое крещение получил при освобождении станции Рава — Русская в городе Львове. Затем войска первого украинского фронта перебросили в Польшу. Боевой путь сержанта Ю.С. Родионова: Польша, Германия, Северная Корея. Из Северной Кореи Ю.С. Родионов демобилизовался уже в 1947 году. Боевые награды Родионова Ю.С: Орден Отечественной войны II степени, медали: «За Отвагу», «За боевые заслуги», «За победу над Германией» </a:t>
            </a:r>
          </a:p>
        </p:txBody>
      </p:sp>
      <p:pic>
        <p:nvPicPr>
          <p:cNvPr id="4" name="Рисунок 3" descr="C:\Users\User\Desktop\Материал о ветеранах ВОВ\фото и материал к 75-летию Великой Отечественной войны\фото ветераны войны\Родионов Юрий Сергеевич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888432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60032" y="1582341"/>
            <a:ext cx="4032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Комлева Мария Алексеевна, </a:t>
            </a:r>
            <a:r>
              <a:rPr lang="ru-RU" dirty="0"/>
              <a:t>1920 года рождения, уроженка с. Колывань, сержант, 97 школа санинструкторов. На фронте с 1943 года, сначала воевала в воздушно — десантном батальоне под Донбассом. Боевой путь -Донбасс, Румыния, Польша, Чехословакия, Германия. Затем их батальон перебросили на Дальний Восток, на борьбу с милитаристской Японией. Трудный путь на фронтовых дорогах Манчжурии затянулся до октября 1945 года. Боевые награды М.А. Комлевой: Медаль «За взятие Будапешта», «За освобождение Чехословакии».</a:t>
            </a:r>
          </a:p>
        </p:txBody>
      </p:sp>
      <p:pic>
        <p:nvPicPr>
          <p:cNvPr id="4" name="Рисунок 3" descr="C:\Users\User\Desktop\Материал о ветеранах ВОВ\фото и материал к 75-летию Великой Отечественной войны\фото ветераны войны\Комлева Мария Алексеевн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196752"/>
            <a:ext cx="3312368" cy="5112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196752"/>
            <a:ext cx="34563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err="1"/>
              <a:t>Пуларгин</a:t>
            </a:r>
            <a:r>
              <a:rPr lang="ru-RU" b="1" dirty="0"/>
              <a:t> Александр Ефимович, </a:t>
            </a:r>
            <a:r>
              <a:rPr lang="ru-RU" dirty="0"/>
              <a:t>1918 года рождения, уроженец с. Каменный Брод, сержант, сапёр, 587 ППГ, Белорусский фронт. В ряды Красной армии призван в 1939 году. Ожесточённый бой принял под Вязьмой, под Москвой, Оршей.  Прошёл боевой путь от Москвы до Берлина. Награды: Орден Отечественной войны II степени, медали «За Отвагу», «За взятие Берлина»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165525"/>
              </p:ext>
            </p:extLst>
          </p:nvPr>
        </p:nvGraphicFramePr>
        <p:xfrm>
          <a:off x="4716016" y="1340768"/>
          <a:ext cx="3384376" cy="3960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Документ" r:id="rId3" imgW="2965260" imgH="3941076" progId="Word.Document.12">
                  <p:embed/>
                </p:oleObj>
              </mc:Choice>
              <mc:Fallback>
                <p:oleObj name="Документ" r:id="rId3" imgW="2965260" imgH="394107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16016" y="1340768"/>
                        <a:ext cx="3384376" cy="3960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648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859340"/>
            <a:ext cx="37444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Капустин Иван Иванович, </a:t>
            </a:r>
            <a:r>
              <a:rPr lang="ru-RU" dirty="0"/>
              <a:t>1924 года рождения, уроженец с. Вязовый Гай. На фронте с 1941 года, призван в тяжёлый артиллерийский полк в составе резерва Главкома. Боевая биография Капустина И.И -  Курская дуга, бои за Днепр, на </a:t>
            </a:r>
            <a:r>
              <a:rPr lang="ru-RU" dirty="0" err="1"/>
              <a:t>Сандомирском</a:t>
            </a:r>
            <a:r>
              <a:rPr lang="ru-RU" dirty="0"/>
              <a:t> плацдарме, освобождение Варшавы, штурм Кенигсберга и Берлина, освобождение Чехословакии. Награды: медали «За освобождение Праги», «За взятие Берлина</a:t>
            </a:r>
          </a:p>
        </p:txBody>
      </p:sp>
      <p:pic>
        <p:nvPicPr>
          <p:cNvPr id="2050" name="Picture 2" descr="C:\Users\User\Desktop\Материал о ветеранах ВОВ\фото и материал к 75-летию Великой Отечественной войны\фото ветераны войны\Капустин Иван Иванович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-16426" r="9802" b="54702"/>
          <a:stretch/>
        </p:blipFill>
        <p:spPr bwMode="auto">
          <a:xfrm>
            <a:off x="5148064" y="404664"/>
            <a:ext cx="316835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99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8575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Дорогая  реликвия школьного музея 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" y="8723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Трудовой подвиг жителей Колывани 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8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Патриотическая акция  «Обелиск»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3" name="Рисунок 24" descr="Описание: C:\Users\Lenovo\Desktop\система патриотического и трудового воспитания в ГБОУ СОШ с. Колывань\встреча автопробега ко Дню Побе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1008"/>
            <a:ext cx="699512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40195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Рисунок 60" descr="Описание: C:\Users\Lenovo\Desktop\система патриотического и трудового воспитания в ГБОУ СОШ с. Колывань\Вахта памят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080796"/>
            <a:ext cx="7067129" cy="263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54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Уроки Мужества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Рисунок 7" descr="Описание: C:\Users\Lenovo\Desktop\система патриотического и трудового воспитания в ГБОУ СОШ с. Колывань\встреча с группой Зелёные берет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0" y="1004665"/>
            <a:ext cx="8212100" cy="29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61" descr="Описание: F:\мини парад фото\DSC_13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73016"/>
            <a:ext cx="6696744" cy="32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8004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79629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87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Акция    «Бессмертный полк»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Рисунок 59" descr="Описание: C:\Users\Lenovo\Desktop\система патриотического и трудового воспитания в ГБОУ СОШ с. Колывань\шествие Бессмертного пол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0200"/>
            <a:ext cx="83632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92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Музей боевой и трудовой славы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/>
              <a:t>В ГБОУ СОШ </a:t>
            </a:r>
            <a:r>
              <a:rPr lang="ru-RU" sz="2200" b="1" dirty="0" err="1"/>
              <a:t>с.Колывань</a:t>
            </a:r>
            <a:r>
              <a:rPr lang="ru-RU" sz="2200" b="1" dirty="0"/>
              <a:t>    музей  «Боевой и трудовой славы»  был открыт  в 1965 году. В музее имеются 5 </a:t>
            </a:r>
            <a:r>
              <a:rPr lang="ru-RU" sz="2200" b="1" dirty="0" smtClean="0"/>
              <a:t>фондов.</a:t>
            </a: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 smtClean="0"/>
              <a:t> </a:t>
            </a:r>
            <a:r>
              <a:rPr lang="ru-RU" sz="2200" b="1" dirty="0" smtClean="0"/>
              <a:t>Фонд </a:t>
            </a:r>
            <a:r>
              <a:rPr lang="ru-RU" sz="2200" b="1" dirty="0"/>
              <a:t>1 - История села </a:t>
            </a:r>
            <a:r>
              <a:rPr lang="ru-RU" sz="2200" b="1" dirty="0" smtClean="0"/>
              <a:t>Колывань</a:t>
            </a:r>
            <a:endParaRPr lang="en-US" sz="2200" b="1" dirty="0" smtClean="0"/>
          </a:p>
          <a:p>
            <a:pPr marL="0" indent="0">
              <a:buNone/>
            </a:pPr>
            <a:r>
              <a:rPr lang="ru-RU" sz="2200" b="1" dirty="0" smtClean="0"/>
              <a:t>Фонд 2</a:t>
            </a:r>
            <a:r>
              <a:rPr lang="en-US" sz="2200" b="1" dirty="0" smtClean="0"/>
              <a:t> - </a:t>
            </a:r>
            <a:r>
              <a:rPr lang="ru-RU" sz="2200" b="1" dirty="0" smtClean="0"/>
              <a:t> </a:t>
            </a:r>
            <a:r>
              <a:rPr lang="ru-RU" sz="2200" b="1" dirty="0"/>
              <a:t>Передовики производства.</a:t>
            </a:r>
          </a:p>
          <a:p>
            <a:pPr marL="0" indent="0">
              <a:buNone/>
            </a:pPr>
            <a:r>
              <a:rPr lang="ru-RU" sz="2200" b="1" dirty="0"/>
              <a:t>Фонд 3 — Гражданская война</a:t>
            </a:r>
          </a:p>
          <a:p>
            <a:pPr marL="0" indent="0">
              <a:buNone/>
            </a:pPr>
            <a:r>
              <a:rPr lang="ru-RU" sz="2200" b="1" dirty="0"/>
              <a:t>Фонд 4 -  Великая Отечественная война</a:t>
            </a:r>
          </a:p>
          <a:p>
            <a:pPr marL="0" indent="0">
              <a:buNone/>
            </a:pPr>
            <a:r>
              <a:rPr lang="ru-RU" sz="2200" b="1" dirty="0"/>
              <a:t>Фонд 5 — История школы</a:t>
            </a:r>
            <a:r>
              <a:rPr lang="ru-RU" sz="2200" b="1" dirty="0" smtClean="0"/>
              <a:t>.</a:t>
            </a:r>
            <a:endParaRPr lang="ru-RU" sz="2200" b="1" dirty="0"/>
          </a:p>
          <a:p>
            <a:pPr marL="0" indent="0">
              <a:buNone/>
            </a:pPr>
            <a:r>
              <a:rPr lang="ru-RU" sz="2200" b="1" dirty="0" smtClean="0"/>
              <a:t>Руководитель</a:t>
            </a:r>
            <a:r>
              <a:rPr lang="en-US" sz="2200" b="1" dirty="0" smtClean="0"/>
              <a:t> </a:t>
            </a:r>
            <a:r>
              <a:rPr lang="ru-RU" sz="2200" b="1" dirty="0" smtClean="0"/>
              <a:t>- учитель истории </a:t>
            </a:r>
            <a:r>
              <a:rPr lang="ru-RU" sz="2200" b="1" dirty="0" err="1" smtClean="0"/>
              <a:t>Мурзаева</a:t>
            </a:r>
            <a:r>
              <a:rPr lang="ru-RU" sz="2300" b="1" dirty="0" smtClean="0"/>
              <a:t> Татьяна Ивановна</a:t>
            </a:r>
            <a:endParaRPr lang="ru-RU" sz="2300" b="1" dirty="0"/>
          </a:p>
          <a:p>
            <a:pPr marL="0" indent="0">
              <a:buNone/>
            </a:pPr>
            <a:r>
              <a:rPr lang="ru-RU" baseline="30000" dirty="0"/>
              <a:t>    </a:t>
            </a:r>
            <a:r>
              <a:rPr lang="en-US" baseline="30000" dirty="0" smtClean="0"/>
              <a:t>             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" b="-1485"/>
          <a:stretch>
            <a:fillRect/>
          </a:stretch>
        </p:blipFill>
        <p:spPr bwMode="auto">
          <a:xfrm>
            <a:off x="1259632" y="4386581"/>
            <a:ext cx="6624736" cy="249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7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Патриотическое мероприятие «Бравые солдаты»</a:t>
            </a:r>
            <a:endParaRPr lang="ru-RU" sz="2800" dirty="0"/>
          </a:p>
        </p:txBody>
      </p:sp>
      <p:pic>
        <p:nvPicPr>
          <p:cNvPr id="8195" name="Рисунок 56" descr="Описание: C:\Users\Lenovo\Desktop\фото юнармия, смотр строя\фотки 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7"/>
            <a:ext cx="6048672" cy="27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49" descr="Описание: C:\Users\Lenovo\Desktop\фотки 3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84984"/>
            <a:ext cx="6397352" cy="329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17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2" descr="Описание: F:\фото патриотическое воспитание 2016\фото экскурсия в школьный музей\DSC005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3148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4" descr="Описание: F:\фото патриотическое воспитание 2016\фото экскурсия в школьный музей\DSC005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42386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2362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ejaVu Sans"/>
                <a:cs typeface="Times New Roman" pitchFamily="18" charset="0"/>
              </a:rPr>
              <a:t>    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                                              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5151537"/>
            <a:ext cx="3193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</a:t>
            </a: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Рисунок 16" descr="Описание: F:\фото патриотическое воспитание 2016\фото проектная деятельность\DSC005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89" y="485775"/>
            <a:ext cx="41433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Рисунок 20" descr="Описание: F:\фото патриотическое воспитание 2016\фото экскурсия в школьный музей\DSC005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101" y="2819400"/>
            <a:ext cx="37909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75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/>
              <a:t>Исследовательская деятельность учащихся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</p:spPr>
        <p:txBody>
          <a:bodyPr>
            <a:normAutofit fontScale="25000" lnSpcReduction="20000"/>
          </a:bodyPr>
          <a:lstStyle/>
          <a:p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Учащийся  Симонян  Артём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используя данные музея, архивные данные районного и областного архива, данные земляков-односельчан,  написал исследовательскую работу «У справедливости нет срока давности». Данная работа посвящена   репрессиям  советского периода  в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Колыванском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поселении Красноармейского района Самарской области.</a:t>
            </a:r>
          </a:p>
          <a:p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заняла I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на Окружной и II место на Областной Научно-практической конференции в 2011 </a:t>
            </a: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en-US" sz="5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Учащаяся школы Иванова Антонина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используя архивные данные музея,    Администрации 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м.р.Красноармейский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данные Самарского Архива, интервью с долгожителями села, провела большую исследовательскую деятельность и написала научную работу о землячке, уроженке села Вязовый Гай Поповой Марии Андреевне( известной как Анка- пулемётчица). Работа называется «Как просто Мария стала Анкой- пулемётчицей» </a:t>
            </a:r>
          </a:p>
          <a:p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заняла III место на окружной Научно — практической   конференции в 2014 году</a:t>
            </a:r>
          </a:p>
          <a:p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4382" y="1600200"/>
            <a:ext cx="4038600" cy="4525963"/>
          </a:xfrm>
        </p:spPr>
        <p:txBody>
          <a:bodyPr>
            <a:normAutofit fontScale="25000" lnSpcReduction="20000"/>
          </a:bodyPr>
          <a:lstStyle/>
          <a:p>
            <a:r>
              <a:rPr lang="ru-RU" sz="100"/>
              <a:t>.</a:t>
            </a:r>
            <a:r>
              <a:rPr lang="ru-RU" sz="100" b="1"/>
              <a:t>В 2017-2018 году ученица 10 класса Шепель Диана</a:t>
            </a:r>
            <a:r>
              <a:rPr lang="ru-RU" sz="100"/>
              <a:t> на базе школьного    архива, данных районного и областного архива подготовила исследовательскую работу о жизненном пути земляка генерал- полковника авиации, Заслуженном лётчике СССР-  Москвителеве Н.И  .Работа называлась «Жизнь как взлётная полоса» </a:t>
            </a:r>
          </a:p>
          <a:p>
            <a:r>
              <a:rPr lang="ru-RU" sz="100"/>
              <a:t>Эта научная работа заняла </a:t>
            </a:r>
            <a:r>
              <a:rPr lang="en-US" sz="100"/>
              <a:t>III</a:t>
            </a:r>
            <a:r>
              <a:rPr lang="ru-RU" sz="100"/>
              <a:t> место на районной научно-практической конференции.</a:t>
            </a:r>
          </a:p>
        </p:txBody>
      </p:sp>
      <p:pic>
        <p:nvPicPr>
          <p:cNvPr id="5122" name="Рисунок 1" descr="Описание: C:\Users\User\Desktop\20200212_0925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82" y="1124744"/>
            <a:ext cx="286320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55976" y="755448"/>
            <a:ext cx="4330824" cy="7024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>
              <a:lnSpc>
                <a:spcPct val="107000"/>
              </a:lnSpc>
              <a:spcAft>
                <a:spcPts val="800"/>
              </a:spcAft>
            </a:pPr>
            <a:endParaRPr lang="en-US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>
              <a:lnSpc>
                <a:spcPct val="107000"/>
              </a:lnSpc>
              <a:spcAft>
                <a:spcPts val="800"/>
              </a:spcAft>
            </a:pP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>
              <a:lnSpc>
                <a:spcPct val="107000"/>
              </a:lnSpc>
              <a:spcAft>
                <a:spcPts val="800"/>
              </a:spcAft>
            </a:pPr>
            <a:endParaRPr lang="en-US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>
              <a:lnSpc>
                <a:spcPct val="107000"/>
              </a:lnSpc>
              <a:spcAft>
                <a:spcPts val="800"/>
              </a:spcAft>
            </a:pPr>
            <a:endParaRPr lang="en-US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>
              <a:lnSpc>
                <a:spcPct val="107000"/>
              </a:lnSpc>
              <a:spcAft>
                <a:spcPts val="800"/>
              </a:spcAft>
            </a:pP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>
              <a:lnSpc>
                <a:spcPct val="107000"/>
              </a:lnSpc>
              <a:spcAft>
                <a:spcPts val="800"/>
              </a:spcAft>
            </a:pP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>
              <a:lnSpc>
                <a:spcPct val="107000"/>
              </a:lnSpc>
              <a:spcAft>
                <a:spcPts val="800"/>
              </a:spcAft>
            </a:pPr>
            <a:endParaRPr lang="en-US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>
              <a:lnSpc>
                <a:spcPct val="107000"/>
              </a:lnSpc>
              <a:spcAft>
                <a:spcPts val="800"/>
              </a:spcAft>
            </a:pPr>
            <a:endParaRPr lang="en-US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2017-2018 году ученица 10 класса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Шепель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Диана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базе школьного    архива, данных районного и областного архива подготовила исследовательскую работу о жизненном пути земляка генерал- полковника авиации, Заслуженном лётчике СССР-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Москвителеве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Н.И  .Работа называлась «Жизнь как взлётная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полоса»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научная работа заняла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место на районной научно-практической конференции.</a:t>
            </a:r>
          </a:p>
          <a:p>
            <a:pPr marL="180975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180975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8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дипломы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19950" y="3261939"/>
            <a:ext cx="4038600" cy="4525963"/>
          </a:xfrm>
        </p:spPr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99592" y="10267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348855" y="42080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348855" y="69322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899592" y="104850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899592" y="1358069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449263" y="3181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49263" y="59055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0" y="9458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0" y="125539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601663" y="3333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601663" y="60579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6"/>
          <p:cNvSpPr>
            <a:spLocks noChangeArrowheads="1"/>
          </p:cNvSpPr>
          <p:nvPr/>
        </p:nvSpPr>
        <p:spPr bwMode="auto">
          <a:xfrm>
            <a:off x="152400" y="9610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7"/>
          <p:cNvSpPr>
            <a:spLocks noChangeArrowheads="1"/>
          </p:cNvSpPr>
          <p:nvPr/>
        </p:nvSpPr>
        <p:spPr bwMode="auto">
          <a:xfrm>
            <a:off x="152400" y="12706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76" name="Рисунок 22" descr="Описание: C:\Users\User\Desktop\20200212_094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273420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7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765" y="1131016"/>
            <a:ext cx="258127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Рисунок 26" descr="Описание: C:\Users\User\Desktop\20200212_0946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19" y="-38100"/>
            <a:ext cx="24669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Рисунок 27" descr="Описание: C:\Users\User\Desktop\20200212_0942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306" y="3353642"/>
            <a:ext cx="25301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Объект 23" descr="C:\Users\User\Desktop\20200212_092730.jpg"/>
          <p:cNvPicPr>
            <a:picLocks noGrp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6150"/>
            <a:ext cx="2738971" cy="3179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65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-79653"/>
            <a:ext cx="748883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Среди материалов музея около 60% - сведения о Великой Отечественной войне. Музей располагает информацией о земляке, Герое Советского союза Василии Петровиче Селищеве. Имеются грамоты, наградные листы, письма фронтовиков, боевые награды. Газета «</a:t>
            </a:r>
            <a:r>
              <a:rPr lang="ru-RU" dirty="0" err="1"/>
              <a:t>Кировец»от</a:t>
            </a:r>
            <a:r>
              <a:rPr lang="ru-RU" dirty="0"/>
              <a:t> 23 февраля 1962 года рассказывает о нашем герое — земляке.</a:t>
            </a:r>
          </a:p>
          <a:p>
            <a:r>
              <a:rPr lang="ru-RU" dirty="0"/>
              <a:t>		История </a:t>
            </a:r>
            <a:r>
              <a:rPr lang="ru-RU" dirty="0" err="1"/>
              <a:t>Колыванской</a:t>
            </a:r>
            <a:r>
              <a:rPr lang="ru-RU" dirty="0"/>
              <a:t> школы представлена разнообразным материалом, фотографиями, документами с начала открытия в 1871  в  Колывани  </a:t>
            </a:r>
            <a:r>
              <a:rPr lang="ru-RU" dirty="0" err="1"/>
              <a:t>земско</a:t>
            </a:r>
            <a:r>
              <a:rPr lang="ru-RU" dirty="0"/>
              <a:t> -общественной школы и до наших дней. Одна из последних работ исследовательской группы - «Золотой фонд </a:t>
            </a:r>
            <a:r>
              <a:rPr lang="ru-RU" dirty="0" err="1"/>
              <a:t>Колыванской</a:t>
            </a:r>
            <a:r>
              <a:rPr lang="ru-RU" dirty="0"/>
              <a:t> школы», это фотоальбом о ветеранах педагогического труда.</a:t>
            </a:r>
          </a:p>
          <a:p>
            <a:r>
              <a:rPr lang="ru-RU" dirty="0"/>
              <a:t>	Новый стенд музея рассказывает о боевом пути нашей землячки Марии Андреевны Поповой, известной как Анка — пулемётчица. Музейный материал освещает не только период участия </a:t>
            </a:r>
            <a:r>
              <a:rPr lang="ru-RU" dirty="0" err="1"/>
              <a:t>М.А.Поповой</a:t>
            </a:r>
            <a:r>
              <a:rPr lang="ru-RU" dirty="0"/>
              <a:t>  в Гражданской войне, но и её общественную деятельность в послевоенный период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музее содержится материал о первой комсомольской ячейке, его активистах. Здесь рассказы о разъяснительной и агитационной работе комсомольцев, театральной деятельности. Много стендов посвящены трудовой деятельности односельчан, истории становления колхозов, а затем совхоза имени Жданова.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8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8244408" cy="53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067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98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smtClean="0"/>
              <a:t>Подвиг </a:t>
            </a:r>
            <a:r>
              <a:rPr lang="ru-RU" sz="2400" b="1" dirty="0"/>
              <a:t>старшего лейтенанта Селищева В.П, уроженца села Прилуки </a:t>
            </a:r>
            <a:r>
              <a:rPr lang="ru-RU" sz="2400" b="1" dirty="0" err="1"/>
              <a:t>Дергачевского</a:t>
            </a:r>
            <a:r>
              <a:rPr lang="ru-RU" sz="2400" b="1" dirty="0"/>
              <a:t> сельского совета, Куйбышевской области.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 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867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20200304_1014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778000"/>
            <a:ext cx="4711799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80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-1880145"/>
            <a:ext cx="7488832" cy="867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b="1" dirty="0" smtClean="0"/>
              <a:t>Селищев </a:t>
            </a:r>
            <a:r>
              <a:rPr lang="ru-RU" b="1" dirty="0"/>
              <a:t>Василий Петрович, старший лейтенант, командир батареи 1222 самоходно -артиллерийского полка. Год рождения 1915, русский, член ВКП (б). участник Великой Отечественной войны с 1942 года, на Ленинградском и I Украинском фронте. Имеет </a:t>
            </a:r>
            <a:r>
              <a:rPr lang="ru-RU" b="1" dirty="0" smtClean="0"/>
              <a:t>медаль </a:t>
            </a:r>
            <a:r>
              <a:rPr lang="ru-RU" b="1" dirty="0"/>
              <a:t>«За оборону Ленинграда».</a:t>
            </a:r>
          </a:p>
          <a:p>
            <a:r>
              <a:rPr lang="ru-RU" b="1" dirty="0"/>
              <a:t>	Призван Чапаевским РВК, Куйбышевской области, </a:t>
            </a:r>
            <a:r>
              <a:rPr lang="ru-RU" b="1" dirty="0" err="1"/>
              <a:t>Дергачёвский</a:t>
            </a:r>
            <a:r>
              <a:rPr lang="ru-RU" b="1" dirty="0"/>
              <a:t> сельский совет, село Прилуки.</a:t>
            </a:r>
          </a:p>
          <a:p>
            <a:r>
              <a:rPr lang="ru-RU" b="1" dirty="0"/>
              <a:t>Батарея под командованием старшего лейтенанта Селищева В.П первая в части форсировала реку Одер, развивая успех, вышла в тыл противника, перерезав пути отхода   группировке противника, оборонявшейся в районе </a:t>
            </a:r>
            <a:r>
              <a:rPr lang="ru-RU" b="1" dirty="0" err="1" smtClean="0"/>
              <a:t>Штейнау</a:t>
            </a:r>
            <a:r>
              <a:rPr lang="ru-RU" b="1" dirty="0" smtClean="0"/>
              <a:t>. Удерживая </a:t>
            </a:r>
            <a:r>
              <a:rPr lang="ru-RU" b="1" dirty="0"/>
              <a:t>захваченный рубеж, отбил 8 контратак противника, уничтожив при этом 2 самоходных орудия, 4 бронетранспортёра, 2 миномётных батареи, около 200 гитлеровцев. Кроме того взято в плен 56 солдат и офицеров противника.</a:t>
            </a:r>
          </a:p>
          <a:p>
            <a:r>
              <a:rPr lang="ru-RU" b="1" dirty="0"/>
              <a:t>	За проявленное мужество и героизм удостоен присвоения звания Героя Советского Союза. Звание присвоено Указом Президиума Верховного Совета СССР 10 апреля 1945 года.</a:t>
            </a:r>
          </a:p>
          <a:p>
            <a:r>
              <a:rPr lang="ru-RU" b="1" dirty="0"/>
              <a:t>21 февраля 1945 года в бою за город </a:t>
            </a:r>
            <a:r>
              <a:rPr lang="ru-RU" b="1" dirty="0" err="1"/>
              <a:t>Зорау</a:t>
            </a:r>
            <a:r>
              <a:rPr lang="ru-RU" b="1" dirty="0"/>
              <a:t> старший лейтенант Селищев В.П погиб</a:t>
            </a:r>
            <a:r>
              <a:rPr lang="ru-RU" b="1" dirty="0" smtClean="0"/>
              <a:t>.,</a:t>
            </a:r>
            <a:r>
              <a:rPr lang="ru-RU" b="1" dirty="0"/>
              <a:t> Совет министров РСФСР постановлением от 23 декабря 1970 года № 560 присвоил имена:</a:t>
            </a:r>
          </a:p>
          <a:p>
            <a:pPr lvl="0"/>
            <a:r>
              <a:rPr lang="ru-RU" b="1" dirty="0"/>
              <a:t>Героя Советского Союза Селищева Василия Петровича </a:t>
            </a:r>
            <a:r>
              <a:rPr lang="ru-RU" b="1" dirty="0" err="1"/>
              <a:t>Колыванской</a:t>
            </a:r>
            <a:r>
              <a:rPr lang="ru-RU" b="1" dirty="0"/>
              <a:t> средней общеобразовательной трудовой политехнической школе Красноармейского района Куйбышевской области.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332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895</Words>
  <Application>Microsoft Office PowerPoint</Application>
  <PresentationFormat>Экран (4:3)</PresentationFormat>
  <Paragraphs>84</Paragraphs>
  <Slides>20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 Unicode MS</vt:lpstr>
      <vt:lpstr>宋体</vt:lpstr>
      <vt:lpstr>Arial</vt:lpstr>
      <vt:lpstr>Calibri</vt:lpstr>
      <vt:lpstr>DejaVu Sans</vt:lpstr>
      <vt:lpstr>Times New Roman</vt:lpstr>
      <vt:lpstr>Тема Office</vt:lpstr>
      <vt:lpstr>Документ</vt:lpstr>
      <vt:lpstr>государственное бюджетное общеобразовательное учреждение Самарской области средняя общеобразовательная    школа  имени Героя Советского Союза      В.П.Селищева с.Колывань муниципального района Красноармейский          Самарской области   </vt:lpstr>
      <vt:lpstr>Музей боевой и трудовой славы</vt:lpstr>
      <vt:lpstr>Презентация PowerPoint</vt:lpstr>
      <vt:lpstr>Исследовательская деятельность учащихся</vt:lpstr>
      <vt:lpstr>Наши дипломы</vt:lpstr>
      <vt:lpstr>Презентация PowerPoint</vt:lpstr>
      <vt:lpstr>Презентация PowerPoint</vt:lpstr>
      <vt:lpstr>   Подвиг старшего лейтенанта Селищева В.П, уроженца села Прилуки Дергачевского сельского совета, Куйбышевской области.   </vt:lpstr>
      <vt:lpstr>Презентация PowerPoint</vt:lpstr>
      <vt:lpstr>Презентация PowerPoint</vt:lpstr>
      <vt:lpstr>Почётные ветераны</vt:lpstr>
      <vt:lpstr>Презентация PowerPoint</vt:lpstr>
      <vt:lpstr>Презентация PowerPoint</vt:lpstr>
      <vt:lpstr>Презентация PowerPoint</vt:lpstr>
      <vt:lpstr>Дорогая  реликвия школьного музея    </vt:lpstr>
      <vt:lpstr>Трудовой подвиг жителей Колывани   </vt:lpstr>
      <vt:lpstr>Патриотическая акция  «Обелиск»</vt:lpstr>
      <vt:lpstr>Уроки Мужества</vt:lpstr>
      <vt:lpstr>Акция    «Бессмертный полк»</vt:lpstr>
      <vt:lpstr>Патриотическое мероприятие «Бравые солдаты»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Microsoft Office</cp:lastModifiedBy>
  <cp:revision>95</cp:revision>
  <dcterms:created xsi:type="dcterms:W3CDTF">2020-02-18T07:34:52Z</dcterms:created>
  <dcterms:modified xsi:type="dcterms:W3CDTF">2020-06-05T05:49:15Z</dcterms:modified>
</cp:coreProperties>
</file>