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6" r:id="rId3"/>
    <p:sldId id="285" r:id="rId4"/>
    <p:sldId id="261" r:id="rId5"/>
    <p:sldId id="262" r:id="rId6"/>
    <p:sldId id="263" r:id="rId7"/>
    <p:sldId id="264" r:id="rId8"/>
    <p:sldId id="266" r:id="rId9"/>
    <p:sldId id="268" r:id="rId10"/>
    <p:sldId id="270" r:id="rId11"/>
    <p:sldId id="271" r:id="rId12"/>
    <p:sldId id="269" r:id="rId13"/>
    <p:sldId id="272" r:id="rId14"/>
    <p:sldId id="273" r:id="rId15"/>
    <p:sldId id="267" r:id="rId16"/>
    <p:sldId id="274" r:id="rId17"/>
    <p:sldId id="275" r:id="rId18"/>
    <p:sldId id="276" r:id="rId19"/>
    <p:sldId id="278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6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8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5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2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2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5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0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6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7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B574-907E-44D6-ABD9-748EC5A13B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1869-7ACD-4EA9-AC8D-B9C4EA653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675731"/>
            <a:ext cx="1051560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/>
              <a:t>Объединение  «Патриот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базе </a:t>
            </a:r>
            <a:r>
              <a:rPr lang="ru-RU" dirty="0" smtClean="0"/>
              <a:t>школьного музея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       ГБОУ СОШ  </a:t>
            </a:r>
            <a:r>
              <a:rPr lang="ru-RU" sz="3200" dirty="0" err="1" smtClean="0"/>
              <a:t>с.Колывань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       руководитель:  </a:t>
            </a:r>
            <a:r>
              <a:rPr lang="ru-RU" sz="3200" dirty="0" err="1" smtClean="0"/>
              <a:t>Мурзаева</a:t>
            </a:r>
            <a:r>
              <a:rPr lang="ru-RU" sz="3200" dirty="0" smtClean="0"/>
              <a:t> Т.И</a:t>
            </a:r>
          </a:p>
        </p:txBody>
      </p:sp>
    </p:spTree>
    <p:extLst>
      <p:ext uri="{BB962C8B-B14F-4D97-AF65-F5344CB8AC3E}">
        <p14:creationId xmlns:p14="http://schemas.microsoft.com/office/powerpoint/2010/main" val="43267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  «Бессмертный полк»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882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в школьном музее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311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патриотической песни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298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мероприятие «Смотр строя и песни»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090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Урок Мужества «Памяти героев –земляков достойны»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09" y="1825625"/>
            <a:ext cx="7724982" cy="4351338"/>
          </a:xfrm>
        </p:spPr>
      </p:pic>
    </p:spTree>
    <p:extLst>
      <p:ext uri="{BB962C8B-B14F-4D97-AF65-F5344CB8AC3E}">
        <p14:creationId xmlns:p14="http://schemas.microsoft.com/office/powerpoint/2010/main" val="38116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«Обелиски сельского </a:t>
            </a:r>
            <a:r>
              <a:rPr lang="ru-RU" smtClean="0"/>
              <a:t>поселения Колывань»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5751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Встречи в Семейном Православном Центре </a:t>
            </a:r>
            <a:r>
              <a:rPr lang="ru-RU" dirty="0" err="1" smtClean="0"/>
              <a:t>с.Каменный</a:t>
            </a:r>
            <a:r>
              <a:rPr lang="ru-RU" dirty="0" smtClean="0"/>
              <a:t> Брод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3988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Фестиваль народов Поволжья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3478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Фольклорный праздник </a:t>
            </a:r>
            <a:br>
              <a:rPr lang="ru-RU" dirty="0" smtClean="0"/>
            </a:br>
            <a:r>
              <a:rPr lang="ru-RU" dirty="0" smtClean="0"/>
              <a:t>        «Преданья старины глубокой»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9126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нравственности в Храме </a:t>
            </a:r>
            <a:r>
              <a:rPr lang="ru-RU" dirty="0" err="1" smtClean="0"/>
              <a:t>с.Каменный</a:t>
            </a:r>
            <a:r>
              <a:rPr lang="ru-RU" dirty="0" smtClean="0"/>
              <a:t> Брод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2535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259840"/>
            <a:ext cx="766064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СОДЕРЖАНИЕ ПРОГРАММЫ:</a:t>
            </a:r>
            <a:endParaRPr lang="ru-RU" sz="1600" dirty="0" smtClean="0">
              <a:effectLst/>
              <a:latin typeface="Liberation Serif"/>
              <a:ea typeface="DejaVu Sans"/>
              <a:cs typeface="DejaVu Sans"/>
            </a:endParaRPr>
          </a:p>
          <a:p>
            <a:pPr algn="ctr">
              <a:spcBef>
                <a:spcPts val="14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 </a:t>
            </a:r>
            <a:endParaRPr lang="ru-RU" sz="1600" dirty="0" smtClean="0">
              <a:effectLst/>
              <a:latin typeface="Liberation Serif"/>
              <a:ea typeface="DejaVu Sans"/>
              <a:cs typeface="DejaVu Sans"/>
            </a:endParaRPr>
          </a:p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1. «Краеведческая работа»</a:t>
            </a:r>
          </a:p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«Работа с ветеранами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 Музейная работа</a:t>
            </a:r>
          </a:p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Экскурсии</a:t>
            </a:r>
          </a:p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 Оформление стендов, альбомов</a:t>
            </a:r>
          </a:p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 Работа с фондами музея</a:t>
            </a:r>
          </a:p>
          <a:p>
            <a:pPr>
              <a:spcBef>
                <a:spcPts val="1400"/>
              </a:spcBef>
              <a:spcAft>
                <a:spcPts val="0"/>
              </a:spcAft>
            </a:pPr>
            <a:endParaRPr lang="ru-RU" sz="1600" dirty="0">
              <a:effectLst/>
              <a:latin typeface="Liberation Serif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718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День пионерии в </a:t>
            </a:r>
            <a:r>
              <a:rPr lang="ru-RU" dirty="0" err="1" smtClean="0"/>
              <a:t>Колыванской</a:t>
            </a:r>
            <a:r>
              <a:rPr lang="ru-RU" smtClean="0"/>
              <a:t> школе                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9232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Военно</a:t>
            </a:r>
            <a:r>
              <a:rPr lang="ru-RU" dirty="0" smtClean="0"/>
              <a:t> – патриотическое  воспитание.</a:t>
            </a:r>
            <a:br>
              <a:rPr lang="ru-RU" dirty="0" smtClean="0"/>
            </a:br>
            <a:r>
              <a:rPr lang="ru-RU" dirty="0" smtClean="0"/>
              <a:t>Акция  «ОБЕЛИСК»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277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Автопробега ко Дню Победы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1332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участниками локальных войн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585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Вахта Памяти. День Победы.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48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Открытие памятной доски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706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памятной доски на доме героя-земляка </a:t>
            </a:r>
            <a:r>
              <a:rPr lang="ru-RU" dirty="0" err="1" smtClean="0"/>
              <a:t>Н.И.Москвителева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685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земляком генерал-полковником </a:t>
            </a:r>
            <a:r>
              <a:rPr lang="ru-RU" dirty="0" err="1" smtClean="0"/>
              <a:t>Н.И.Москвителевым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489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116</Words>
  <Application>Microsoft Office PowerPoint</Application>
  <PresentationFormat>Произвольный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Объединение  «Патриот» на базе школьного музея </vt:lpstr>
      <vt:lpstr>Презентация PowerPoint</vt:lpstr>
      <vt:lpstr>Военно – патриотическое  воспитание. Акция  «ОБЕЛИСК»</vt:lpstr>
      <vt:lpstr>Встреча Автопробега ко Дню Победы</vt:lpstr>
      <vt:lpstr>Встреча с участниками локальных войн</vt:lpstr>
      <vt:lpstr>Вахта Памяти. День Победы.</vt:lpstr>
      <vt:lpstr>                   Открытие памятной доски </vt:lpstr>
      <vt:lpstr>Открытие памятной доски на доме героя-земляка Н.И.Москвителева</vt:lpstr>
      <vt:lpstr>Встреча с земляком генерал-полковником Н.И.Москвителевым </vt:lpstr>
      <vt:lpstr>Акция   «Бессмертный полк»</vt:lpstr>
      <vt:lpstr>Экскурсии в школьном музее</vt:lpstr>
      <vt:lpstr>Фестиваль патриотической песни</vt:lpstr>
      <vt:lpstr>Патриотическое мероприятие «Смотр строя и песни»</vt:lpstr>
      <vt:lpstr> Урок Мужества «Памяти героев –земляков достойны»</vt:lpstr>
      <vt:lpstr>Акция «Обелиски сельского поселения Колывань»</vt:lpstr>
      <vt:lpstr>Встречи в Семейном Православном Центре с.Каменный Брод</vt:lpstr>
      <vt:lpstr>               Фестиваль народов Поволжья</vt:lpstr>
      <vt:lpstr>               Фольклорный праздник          «Преданья старины глубокой»</vt:lpstr>
      <vt:lpstr>Урок нравственности в Храме с.Каменный Брод</vt:lpstr>
      <vt:lpstr>       День пионерии в Колыванской школе               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«Патриот» на базе школьного музея ГБОУ СОШ с.Колывань руководитель: Мурзаева Т.И</dc:title>
  <dc:creator>Microsoft Office</dc:creator>
  <cp:lastModifiedBy>секретарь</cp:lastModifiedBy>
  <cp:revision>28</cp:revision>
  <dcterms:created xsi:type="dcterms:W3CDTF">2018-05-28T14:09:27Z</dcterms:created>
  <dcterms:modified xsi:type="dcterms:W3CDTF">2018-05-31T04:10:09Z</dcterms:modified>
</cp:coreProperties>
</file>