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257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0" r:id="rId13"/>
    <p:sldId id="349" r:id="rId14"/>
    <p:sldId id="351" r:id="rId15"/>
    <p:sldId id="352" r:id="rId16"/>
    <p:sldId id="354" r:id="rId17"/>
    <p:sldId id="355" r:id="rId18"/>
    <p:sldId id="356" r:id="rId19"/>
    <p:sldId id="3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познавательных учебных действий (ПУД) </a:t>
            </a:r>
            <a:br>
              <a:rPr lang="ru-RU" dirty="0" smtClean="0"/>
            </a:br>
            <a:r>
              <a:rPr lang="ru-RU" dirty="0" smtClean="0"/>
              <a:t>при подготовке </a:t>
            </a:r>
            <a:r>
              <a:rPr lang="ru-RU" dirty="0" smtClean="0"/>
              <a:t>к ЕГЭ </a:t>
            </a:r>
            <a:r>
              <a:rPr lang="ru-RU" dirty="0" smtClean="0"/>
              <a:t>по обществознанию по теме «Экономика»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Выполнила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учитель обществознания высшей категории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ГБОУ СОШ с. Колывань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Красноармейского района </a:t>
            </a:r>
            <a:r>
              <a:rPr lang="ru-RU" dirty="0" smtClean="0">
                <a:solidFill>
                  <a:schemeClr val="tx2"/>
                </a:solidFill>
              </a:rPr>
              <a:t>Самарской </a:t>
            </a:r>
            <a:r>
              <a:rPr lang="ru-RU" dirty="0" smtClean="0">
                <a:solidFill>
                  <a:schemeClr val="tx2"/>
                </a:solidFill>
              </a:rPr>
              <a:t>области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Воронцова Людмила Владимировна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35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ПУД-3.2: определяет основания  и критерии  для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Выберите понятие, которое является обобщающим для остальных понятий представленного ниже ряда, и запишите цифру, под которым оно указано.</a:t>
            </a:r>
          </a:p>
          <a:p>
            <a:r>
              <a:rPr lang="ru-RU" dirty="0"/>
              <a:t>1) Земля; 2) труд; 3) факторы производства; 4) капитал; 5) предпринимательские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86767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ПУД-3.3: самостоятельно сравнивает  объекты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Сравните положение рабочего, служащего, безработного, чиновника. Расположите их по степени тяжести их социального положения. Ответ обоснуйте.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Сравните положение смердов, холопов, закупов. Расположите их по степени тяжести их общественного положения. Ответ обоснуйте.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Сравните положение смердов, холопов, закупов. Расположите их по степени тяжести их общественного положения. Ответ обоснуйте.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ПУД-3.4: выделяет явление из общего ряда других 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Ниже приведён ряд терминов. Все они, за исключением двух, относятся к понятию «рыночная экономика».</a:t>
            </a:r>
          </a:p>
          <a:p>
            <a:r>
              <a:rPr lang="ru-RU" dirty="0"/>
              <a:t>1) Государственный план; 2) свобода потребителя; 3) предприниматель; 4) директивные цены; 5) спрос; 6) равновесная цена.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Найдите два термина, «выпадающих» из общего ряда, и запишите в таблицу цифры, под которыми они указаны.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799831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ПУД-8 Работа с текстом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Сравните положение смердов, холопов, закупов. Расположите их по степени тяжести их общественного положения. Ответ обоснуйте.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002" y="1451917"/>
            <a:ext cx="6103995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ПУД-8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801207" cy="392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ПУД-8.1: отвечает на вопросы  выдержками  из  текста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02892"/>
            <a:ext cx="8229600" cy="212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ПУД-8.2: формулирует  главную  идею  текста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96857"/>
            <a:ext cx="8229600" cy="13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ПУД-8.3: формулирует вопросы по тексту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Сформулировать три вопроса к тексту.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88841"/>
            <a:ext cx="792088" cy="504056"/>
          </a:xfrm>
        </p:spPr>
        <p:txBody>
          <a:bodyPr>
            <a:normAutofit fontScale="25000" lnSpcReduction="20000"/>
          </a:bodyPr>
          <a:lstStyle/>
          <a:p>
            <a:pPr lvl="8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Сфомул3 вопроса к тексту.</a:t>
            </a:r>
          </a:p>
          <a:p>
            <a:pPr lvl="8">
              <a:buNone/>
            </a:pPr>
            <a:endParaRPr lang="ru-RU" sz="3200" dirty="0" smtClean="0"/>
          </a:p>
          <a:p>
            <a:pPr lvl="8">
              <a:buNone/>
            </a:pP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ПУД-8.4.: выделяет в тексте ключевые слова  и предложения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7211144" cy="29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ПУД-8.5: критически оценивает содержание  текста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4229"/>
            <a:ext cx="8229600" cy="273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ПУД-1.1: узнает понятие и определение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Соотнести понятия и определения.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2564904"/>
          <a:ext cx="7128792" cy="367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604"/>
                <a:gridCol w="3480188"/>
              </a:tblGrid>
              <a:tr h="87248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Оптовая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А)Продажа единичных товаров или мелкими партиями: любая покупка в магазине. </a:t>
                      </a:r>
                      <a:endParaRPr lang="ru-RU" dirty="0"/>
                    </a:p>
                  </a:txBody>
                  <a:tcPr/>
                </a:tc>
              </a:tr>
              <a:tr h="469798">
                <a:tc>
                  <a:txBody>
                    <a:bodyPr/>
                    <a:lstStyle/>
                    <a:p>
                      <a:r>
                        <a:rPr lang="ru-RU" dirty="0" smtClean="0"/>
                        <a:t>2. Розничная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Б)Торговля с другими странами</a:t>
                      </a:r>
                      <a:endParaRPr lang="ru-RU" dirty="0"/>
                    </a:p>
                  </a:txBody>
                  <a:tcPr/>
                </a:tc>
              </a:tr>
              <a:tr h="2109960">
                <a:tc>
                  <a:txBody>
                    <a:bodyPr/>
                    <a:lstStyle/>
                    <a:p>
                      <a:r>
                        <a:rPr lang="ru-RU" dirty="0" smtClean="0"/>
                        <a:t>3. Внутренняя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4. Внешняя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В)Продажа товаров большими партиями: покупка партии цветов магазином у тепличного хозяйства. </a:t>
                      </a:r>
                      <a:br>
                        <a:rPr lang="ru-RU" b="1" dirty="0" smtClean="0"/>
                      </a:br>
                      <a:r>
                        <a:rPr lang="ru-RU" b="1" dirty="0" smtClean="0"/>
                        <a:t>Г)Торговля в пределах одной страны: продажа автомобилей ВАЗ на территории нашей страны.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663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ПУД- 1.2: воспроизводит понятие по памяти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смысл обществоведы вкладывают в понятие «производитель»? Привлекая знания обществоведческого курса, составьте два предложения, содержащих информацию о производителе.</a:t>
            </a:r>
          </a:p>
        </p:txBody>
      </p:sp>
    </p:spTree>
    <p:extLst>
      <p:ext uri="{BB962C8B-B14F-4D97-AF65-F5344CB8AC3E}">
        <p14:creationId xmlns:p14="http://schemas.microsoft.com/office/powerpoint/2010/main" xmlns="" val="305315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2204864"/>
            <a:ext cx="7474024" cy="2952328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2800" dirty="0" smtClean="0"/>
              <a:t>ПУД-1.3: устанавливает  порядок  слов в определении понятия, вставляет пропущенные слова в определение понятия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400" dirty="0" smtClean="0"/>
              <a:t>Составьте из предложенного списка слов определение понятия труд. Учитывайте, что в списке есть лишние слова.</a:t>
            </a:r>
            <a:br>
              <a:rPr lang="ru-RU" sz="2400" dirty="0" smtClean="0"/>
            </a:br>
            <a:r>
              <a:rPr lang="ru-RU" sz="2400" dirty="0" smtClean="0"/>
              <a:t>1) производство</a:t>
            </a:r>
            <a:br>
              <a:rPr lang="ru-RU" sz="2400" dirty="0" smtClean="0"/>
            </a:br>
            <a:r>
              <a:rPr lang="ru-RU" sz="2400" dirty="0" smtClean="0"/>
              <a:t>2) товары и услуги</a:t>
            </a:r>
            <a:br>
              <a:rPr lang="ru-RU" sz="2400" dirty="0" smtClean="0"/>
            </a:br>
            <a:r>
              <a:rPr lang="ru-RU" sz="2400" dirty="0" smtClean="0"/>
              <a:t>3) способности</a:t>
            </a:r>
            <a:br>
              <a:rPr lang="ru-RU" sz="2400" dirty="0" smtClean="0"/>
            </a:br>
            <a:r>
              <a:rPr lang="ru-RU" sz="2400" dirty="0" smtClean="0"/>
              <a:t>4) общество</a:t>
            </a:r>
            <a:br>
              <a:rPr lang="ru-RU" sz="2400" dirty="0" smtClean="0"/>
            </a:br>
            <a:r>
              <a:rPr lang="ru-RU" sz="2400" dirty="0" smtClean="0"/>
              <a:t>5) деятельность</a:t>
            </a:r>
            <a:br>
              <a:rPr lang="ru-RU" sz="2400" dirty="0" smtClean="0"/>
            </a:br>
            <a:r>
              <a:rPr lang="ru-RU" sz="2400" dirty="0" smtClean="0"/>
              <a:t>6) люди</a:t>
            </a:r>
            <a:br>
              <a:rPr lang="ru-RU" sz="2400" dirty="0" smtClean="0"/>
            </a:br>
            <a:r>
              <a:rPr lang="ru-RU" sz="2400" dirty="0" smtClean="0"/>
              <a:t>7) знания и навыки</a:t>
            </a:r>
            <a:br>
              <a:rPr lang="ru-RU" sz="2400" dirty="0" smtClean="0"/>
            </a:br>
            <a:r>
              <a:rPr lang="ru-RU" sz="2400" dirty="0" smtClean="0"/>
              <a:t>8) процесс</a:t>
            </a:r>
            <a:br>
              <a:rPr lang="ru-RU" sz="24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ПУД-1.4: выделяет существенные признаки, выводит определение понятия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62880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Экономика страны Z основана на крупном машинном производстве, в ней доминирует тяжёлая промышленность. Какие иные признаки подтверждают наличие в стране Z рыночной экономики? Запишите цифры, под которыми они указаны</a:t>
            </a:r>
          </a:p>
          <a:p>
            <a:r>
              <a:rPr lang="ru-RU" dirty="0" smtClean="0"/>
              <a:t>                   1) конкуренция производителей</a:t>
            </a:r>
          </a:p>
          <a:p>
            <a:endParaRPr lang="ru-RU" dirty="0" smtClean="0"/>
          </a:p>
          <a:p>
            <a:r>
              <a:rPr lang="ru-RU" dirty="0" smtClean="0"/>
              <a:t>  	 2) свободное ценообразование</a:t>
            </a:r>
          </a:p>
          <a:p>
            <a:endParaRPr lang="ru-RU" dirty="0" smtClean="0"/>
          </a:p>
          <a:p>
            <a:r>
              <a:rPr lang="ru-RU" dirty="0" smtClean="0"/>
              <a:t>  	 3) гарантия свободы частной хозяйственной инициативы</a:t>
            </a:r>
          </a:p>
          <a:p>
            <a:endParaRPr lang="ru-RU" dirty="0" smtClean="0"/>
          </a:p>
          <a:p>
            <a:r>
              <a:rPr lang="ru-RU" dirty="0" smtClean="0"/>
              <a:t>  	 4) необходимость решать проблему ограниченности ресурсов</a:t>
            </a:r>
          </a:p>
          <a:p>
            <a:endParaRPr lang="ru-RU" dirty="0" smtClean="0"/>
          </a:p>
          <a:p>
            <a:r>
              <a:rPr lang="ru-RU" dirty="0" smtClean="0"/>
              <a:t>  	 5) директивное распределение производственных ресурсов</a:t>
            </a:r>
          </a:p>
          <a:p>
            <a:endParaRPr lang="ru-RU" dirty="0" smtClean="0"/>
          </a:p>
          <a:p>
            <a:r>
              <a:rPr lang="ru-RU" dirty="0" smtClean="0"/>
              <a:t>  	 6) стабильность доходов населения</a:t>
            </a:r>
          </a:p>
          <a:p>
            <a:r>
              <a:rPr lang="ru-RU" dirty="0" smtClean="0"/>
              <a:t>Дайте свое определение понятию рыночная экономика.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ПУД-1.5: идентифицирует понятие по его определению </a:t>
            </a:r>
            <a:br>
              <a:rPr lang="ru-RU" dirty="0" smtClean="0"/>
            </a:br>
            <a:r>
              <a:rPr lang="ru-RU" sz="3600" dirty="0" smtClean="0"/>
              <a:t>Определите понятие: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85900" y="2022951"/>
          <a:ext cx="6172200" cy="368046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ВИДЫ ФАКТОРОВ ПРОИЗВОДСТВА</a:t>
                      </a: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СУЩНОСТЬ</a:t>
                      </a:r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Труд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effectLst/>
                        </a:rPr>
                        <a:t>Деятельность людей по производству товаров и услуг путём использования их умственных и физических способностей, полученных в процессе обучения и работы знаний и навыков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…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effectLst/>
                        </a:rPr>
                        <a:t>Все виды природных ресурсов, имеющихся на планете и пригодных для производства экономических благ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47934" y="2167721"/>
            <a:ext cx="219932" cy="16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1269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81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ПУД- 1.6: подводит под понятие </a:t>
            </a:r>
            <a:br>
              <a:rPr lang="ru-RU" sz="3600" dirty="0" smtClean="0"/>
            </a:br>
            <a:r>
              <a:rPr lang="ru-RU" sz="2700" dirty="0" smtClean="0"/>
              <a:t>Перед вами изображения , связанные с  частным имущественным правом . Опишите их существенные признаки. Какое понятие их объединяет? Дайте определение понятию.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12" name="Содержимое 11" descr="313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996952"/>
            <a:ext cx="3682752" cy="2418340"/>
          </a:xfrm>
        </p:spPr>
      </p:pic>
      <p:pic>
        <p:nvPicPr>
          <p:cNvPr id="14" name="Содержимое 13" descr="2344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996952"/>
            <a:ext cx="3816424" cy="238799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ПУД-1.7: составляет карту понятия, исправляет ошибки в карте понятия (</a:t>
            </a:r>
            <a:r>
              <a:rPr lang="ru-RU" sz="2800" dirty="0" err="1" smtClean="0"/>
              <a:t>интеллект-карте</a:t>
            </a:r>
            <a:r>
              <a:rPr lang="ru-RU" sz="2800" dirty="0" smtClean="0"/>
              <a:t>) </a:t>
            </a:r>
            <a:br>
              <a:rPr lang="ru-RU" sz="2800" dirty="0" smtClean="0"/>
            </a:br>
            <a:r>
              <a:rPr lang="ru-RU" sz="2800" dirty="0" smtClean="0"/>
              <a:t>Составьте карту понятия рынок.</a:t>
            </a:r>
            <a:endParaRPr lang="ru-RU" sz="2800" dirty="0"/>
          </a:p>
        </p:txBody>
      </p:sp>
      <p:pic>
        <p:nvPicPr>
          <p:cNvPr id="5" name="Содержимое 4" descr="hello_html_m66b3278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8716347" cy="41764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ПУД-3.1: выделяет признаки двух или более  предметов или явлений, объясняя  их сходство и различия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Найдите черты сходства и отличия современных денег и денег, существовавших в Киевской Руси:</a:t>
            </a:r>
          </a:p>
          <a:p>
            <a:r>
              <a:rPr lang="ru-RU" dirty="0" smtClean="0"/>
              <a:t>           1) узнаваемы по внешнему виду  </a:t>
            </a:r>
          </a:p>
          <a:p>
            <a:r>
              <a:rPr lang="ru-RU" dirty="0" smtClean="0"/>
              <a:t>           2) могут быть в форме кредитной карточки</a:t>
            </a:r>
          </a:p>
          <a:p>
            <a:r>
              <a:rPr lang="ru-RU" dirty="0" smtClean="0"/>
              <a:t>           3) являются средством обращения  </a:t>
            </a:r>
          </a:p>
          <a:p>
            <a:r>
              <a:rPr lang="ru-RU" dirty="0" smtClean="0"/>
              <a:t>           4) могут существовать в форме чеков</a:t>
            </a:r>
          </a:p>
          <a:p>
            <a:r>
              <a:rPr lang="ru-RU" dirty="0" smtClean="0"/>
              <a:t>           5) служат средством накопления  </a:t>
            </a:r>
          </a:p>
          <a:p>
            <a:pPr>
              <a:buNone/>
            </a:pPr>
            <a:r>
              <a:rPr lang="ru-RU" dirty="0" smtClean="0"/>
              <a:t>                6) могут быть в форме монет</a:t>
            </a:r>
          </a:p>
          <a:p>
            <a:pPr fontAlgn="t"/>
            <a:r>
              <a:rPr lang="ru-RU" dirty="0" smtClean="0"/>
              <a:t>Черты сходства                            Черты отличия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5157192"/>
          <a:ext cx="6168008" cy="94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004"/>
                <a:gridCol w="3084004"/>
              </a:tblGrid>
              <a:tr h="576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488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Формирование познавательных учебных действий (ПУД)  при подготовке к ЕГЭ по обществознанию по теме «Экономика»  </vt:lpstr>
      <vt:lpstr>  </vt:lpstr>
      <vt:lpstr>ПУД- 1.2: воспроизводит понятие по памяти</vt:lpstr>
      <vt:lpstr>ПУД-1.3: устанавливает  порядок  слов в определении понятия, вставляет пропущенные слова в определение понятия  Составьте из предложенного списка слов определение понятия труд. Учитывайте, что в списке есть лишние слова. 1) производство 2) товары и услуги 3) способности 4) общество 5) деятельность 6) люди 7) знания и навыки 8) процесс </vt:lpstr>
      <vt:lpstr>Слайд 5</vt:lpstr>
      <vt:lpstr> ПУД-1.5: идентифицирует понятие по его определению  Определите понятие:</vt:lpstr>
      <vt:lpstr>    ПУД- 1.6: подводит под понятие  Перед вами изображения , связанные с  частным имущественным правом . Опишите их существенные признаки. Какое понятие их объединяет? Дайте определение понятию. </vt:lpstr>
      <vt:lpstr>ПУД-1.7: составляет карту понятия, исправляет ошибки в карте понятия (интеллект-карте)  Составьте карту понятия рынок.</vt:lpstr>
      <vt:lpstr>ПУД-3.1: выделяет признаки двух или более  предметов или явлений, объясняя  их сходство и различия</vt:lpstr>
      <vt:lpstr>ПУД-3.2: определяет основания  и критерии  для классификации</vt:lpstr>
      <vt:lpstr>ПУД-3.3: самостоятельно сравнивает  объекты</vt:lpstr>
      <vt:lpstr>ПУД-3.4: выделяет явление из общего ряда других явлений</vt:lpstr>
      <vt:lpstr>ПУД-8 Работа с текстом</vt:lpstr>
      <vt:lpstr>ПУД-8</vt:lpstr>
      <vt:lpstr>ПУД-8.1: отвечает на вопросы  выдержками  из  текста</vt:lpstr>
      <vt:lpstr>ПУД-8.2: формулирует  главную  идею  текста</vt:lpstr>
      <vt:lpstr>   ПУД-8.3: формулирует вопросы по тексту   Сформулировать три вопроса к тексту.</vt:lpstr>
      <vt:lpstr>ПУД-8.4.: выделяет в тексте ключевые слова  и предложения</vt:lpstr>
      <vt:lpstr>ПУД-8.5: критически оценивает содержание  текста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</dc:title>
  <cp:lastModifiedBy>WORK</cp:lastModifiedBy>
  <cp:revision>52</cp:revision>
  <dcterms:modified xsi:type="dcterms:W3CDTF">2018-11-08T07:56:20Z</dcterms:modified>
</cp:coreProperties>
</file>