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</p:sldIdLst>
  <p:sldSz cx="9144000" cy="6858000" type="screen4x3"/>
  <p:notesSz cx="6858000" cy="9144000"/>
  <p:custDataLst>
    <p:tags r:id="rId1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E729"/>
    <a:srgbClr val="FFD525"/>
    <a:srgbClr val="33910D"/>
    <a:srgbClr val="FFFFFF"/>
    <a:srgbClr val="FFD10D"/>
    <a:srgbClr val="FFFF99"/>
    <a:srgbClr val="FFFF66"/>
    <a:srgbClr val="BCFF79"/>
    <a:srgbClr val="A9FF53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2EF13-143B-459E-8484-E3EA4AA5AD64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2EF13-143B-459E-8484-E3EA4AA5AD64}" type="datetimeFigureOut">
              <a:rPr lang="ru-RU" smtClean="0"/>
              <a:t>17.09.2022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E151D-3CCF-4F5E-A975-7DEB389D848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75656" y="548680"/>
            <a:ext cx="61926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err="1" smtClean="0"/>
              <a:t>Дергачевский</a:t>
            </a:r>
            <a:r>
              <a:rPr lang="ru-RU" sz="3600" dirty="0" smtClean="0"/>
              <a:t> филиал </a:t>
            </a:r>
          </a:p>
          <a:p>
            <a:pPr algn="ctr"/>
            <a:r>
              <a:rPr lang="ru-RU" sz="3600" dirty="0" smtClean="0"/>
              <a:t>ГБОУ СОШ с. Колывань</a:t>
            </a:r>
          </a:p>
          <a:p>
            <a:pPr algn="ctr"/>
            <a:r>
              <a:rPr lang="ru-RU" sz="3600" dirty="0"/>
              <a:t>д</a:t>
            </a:r>
            <a:r>
              <a:rPr lang="ru-RU" sz="3600" dirty="0" smtClean="0"/>
              <a:t>етский сад «Родничок»</a:t>
            </a:r>
          </a:p>
          <a:p>
            <a:pPr algn="ctr"/>
            <a:endParaRPr lang="ru-RU" sz="3600" dirty="0" smtClean="0"/>
          </a:p>
          <a:p>
            <a:pPr algn="ctr"/>
            <a:r>
              <a:rPr lang="ru-RU" sz="3600" i="1" dirty="0" smtClean="0"/>
              <a:t>«Летние </a:t>
            </a:r>
            <a:r>
              <a:rPr lang="ru-RU" sz="3600" i="1" dirty="0" err="1" smtClean="0"/>
              <a:t>занимашки</a:t>
            </a:r>
            <a:r>
              <a:rPr lang="ru-RU" sz="3600" i="1" dirty="0" smtClean="0"/>
              <a:t>»</a:t>
            </a:r>
          </a:p>
          <a:p>
            <a:pPr algn="ctr"/>
            <a:endParaRPr lang="ru-RU" sz="3600" i="1" dirty="0" smtClean="0"/>
          </a:p>
          <a:p>
            <a:pPr algn="ctr"/>
            <a:r>
              <a:rPr lang="ru-RU" sz="2400" dirty="0" smtClean="0"/>
              <a:t>Отчет о летней оздоровительной работе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-31692" y="116632"/>
            <a:ext cx="9144000" cy="638132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75048"/>
            <a:ext cx="9144000" cy="54062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3568" y="404664"/>
            <a:ext cx="8284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Воспитанники детского сада приняли участие  на празднике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                   «День села» (танец « </a:t>
            </a:r>
            <a:r>
              <a:rPr lang="ru-RU" b="1" dirty="0" err="1" smtClean="0">
                <a:solidFill>
                  <a:srgbClr val="FF0000"/>
                </a:solidFill>
              </a:rPr>
              <a:t>Селяночка</a:t>
            </a:r>
            <a:r>
              <a:rPr lang="ru-RU" b="1" dirty="0" smtClean="0">
                <a:solidFill>
                  <a:srgbClr val="FF0000"/>
                </a:solidFill>
              </a:rPr>
              <a:t>»)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0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106969"/>
            <a:ext cx="9036496" cy="6381328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60648"/>
            <a:ext cx="6480720" cy="6237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548680"/>
            <a:ext cx="1584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Тематическая неделя: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 « Нарисуй     сказку»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5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-5196" y="116632"/>
            <a:ext cx="9149195" cy="6381328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16632"/>
            <a:ext cx="5143500" cy="63813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548680"/>
            <a:ext cx="151216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Тематическая неделя: </a:t>
            </a:r>
          </a:p>
          <a:p>
            <a:r>
              <a:rPr lang="ru-RU" sz="1600" dirty="0" smtClean="0">
                <a:solidFill>
                  <a:srgbClr val="FF0000"/>
                </a:solidFill>
              </a:rPr>
              <a:t>«Детям знать положено правила дорожные»</a:t>
            </a: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57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-5196" y="116632"/>
            <a:ext cx="9149195" cy="6381328"/>
          </a:xfrm>
        </p:spPr>
      </p:pic>
      <p:sp>
        <p:nvSpPr>
          <p:cNvPr id="5" name="TextBox 4"/>
          <p:cNvSpPr txBox="1"/>
          <p:nvPr/>
        </p:nvSpPr>
        <p:spPr>
          <a:xfrm>
            <a:off x="179512" y="54868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День Флага России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48680"/>
            <a:ext cx="7272808" cy="591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4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124744"/>
            <a:ext cx="756084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mtClean="0"/>
              <a:t>                 </a:t>
            </a:r>
            <a:endParaRPr lang="ru-RU" sz="2400" b="1" dirty="0" smtClean="0"/>
          </a:p>
          <a:p>
            <a:r>
              <a:rPr lang="ru-RU" sz="2400" b="1" dirty="0" smtClean="0"/>
              <a:t>Задачи</a:t>
            </a:r>
            <a:r>
              <a:rPr lang="ru-RU" sz="2400" b="1" dirty="0"/>
              <a:t>:</a:t>
            </a:r>
            <a:endParaRPr lang="ru-RU" sz="2400" dirty="0"/>
          </a:p>
          <a:p>
            <a:r>
              <a:rPr lang="ru-RU" sz="2400" dirty="0"/>
              <a:t> -Создать условия, обеспечивающие охрану жизни и укрепление здоровья детей, предупреждение заболеваемости и травматизма.</a:t>
            </a:r>
          </a:p>
          <a:p>
            <a:r>
              <a:rPr lang="ru-RU" sz="2400" dirty="0"/>
              <a:t> -Реализовать систему мероприятий, направленных на оздоровление и физическое воспитание детей, развитие самостоятельности, инициативности, любознательности и познавательной активности дошкольников.</a:t>
            </a:r>
          </a:p>
          <a:p>
            <a:r>
              <a:rPr lang="ru-RU" sz="2400" dirty="0"/>
              <a:t> -Проводить осуществление педагогического и санитарного просвещения родителей по вопросам воспитания и оздоровления детей в летний </a:t>
            </a:r>
            <a:r>
              <a:rPr lang="ru-RU" dirty="0"/>
              <a:t>период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4584"/>
            <a:ext cx="7632848" cy="6793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0"/>
            <a:ext cx="712879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23486" y="1946176"/>
            <a:ext cx="9144000" cy="4725144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5" y="404664"/>
            <a:ext cx="6336705" cy="5867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692696"/>
            <a:ext cx="13681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Тематическая неделя: 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«К бабушке </a:t>
            </a:r>
            <a:r>
              <a:rPr lang="ru-RU" dirty="0" err="1" smtClean="0">
                <a:solidFill>
                  <a:srgbClr val="FF0000"/>
                </a:solidFill>
              </a:rPr>
              <a:t>Варварушке</a:t>
            </a:r>
            <a:r>
              <a:rPr lang="ru-RU" dirty="0" smtClean="0">
                <a:solidFill>
                  <a:srgbClr val="FF0000"/>
                </a:solidFill>
              </a:rPr>
              <a:t>  в гости на оладушки»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9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0" y="2132856"/>
            <a:ext cx="9144000" cy="4725144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60648"/>
            <a:ext cx="6408712" cy="6597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7" y="692696"/>
            <a:ext cx="1944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День защиты       детей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8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-733558" y="1124744"/>
            <a:ext cx="6385678" cy="52292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" y="814442"/>
            <a:ext cx="5233550" cy="55172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00808"/>
            <a:ext cx="3995936" cy="46531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16" y="404664"/>
            <a:ext cx="3602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Игра-развлечение «Зов джунглей»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2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-31692" y="116632"/>
            <a:ext cx="9144000" cy="638132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9" y="377280"/>
            <a:ext cx="3960439" cy="6120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12776"/>
            <a:ext cx="4427984" cy="49875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64088" y="548680"/>
            <a:ext cx="3609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Экологическая акция « Сакура»</a:t>
            </a:r>
          </a:p>
          <a:p>
            <a:r>
              <a:rPr lang="ru-RU" sz="1600" i="1" dirty="0" smtClean="0">
                <a:solidFill>
                  <a:srgbClr val="FF0000"/>
                </a:solidFill>
              </a:rPr>
              <a:t>     Работа с бросовым материалом</a:t>
            </a:r>
            <a:endParaRPr lang="ru-RU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5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ФОН-ЛЕТО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021"/>
          <a:stretch>
            <a:fillRect/>
          </a:stretch>
        </p:blipFill>
        <p:spPr>
          <a:xfrm>
            <a:off x="-31692" y="116632"/>
            <a:ext cx="9144000" cy="6381328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3"/>
            <a:ext cx="4355976" cy="63813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916832"/>
            <a:ext cx="4788024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5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c4de36cff1ec7125447e19f5a46e3d31a6810cf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154</Words>
  <Application>Microsoft Office PowerPoint</Application>
  <PresentationFormat>Экран (4:3)</PresentationFormat>
  <Paragraphs>25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Тоня</cp:lastModifiedBy>
  <cp:revision>41</cp:revision>
  <dcterms:created xsi:type="dcterms:W3CDTF">2014-05-16T14:39:08Z</dcterms:created>
  <dcterms:modified xsi:type="dcterms:W3CDTF">2022-09-17T18:23:21Z</dcterms:modified>
</cp:coreProperties>
</file>