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954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970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34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14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561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81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12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63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7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440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72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8065F-EB0B-403D-AFA5-70E63C11FFE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8F67C-4AB0-4BBF-9A06-49140D641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64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579381864_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76672"/>
            <a:ext cx="925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Каменно-Бродский филиал ГБОУ СОШ </a:t>
            </a:r>
            <a:r>
              <a:rPr lang="ru-RU" dirty="0" err="1" smtClean="0"/>
              <a:t>с.Колывань</a:t>
            </a:r>
            <a:endParaRPr lang="ru-RU" dirty="0" smtClean="0"/>
          </a:p>
          <a:p>
            <a:pPr algn="ctr"/>
            <a:r>
              <a:rPr lang="ru-RU" dirty="0"/>
              <a:t>д</a:t>
            </a:r>
            <a:r>
              <a:rPr lang="ru-RU" dirty="0" smtClean="0"/>
              <a:t>етский сад «Березка»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85293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/>
              <a:t>Отчёт о проделанной работе за </a:t>
            </a:r>
          </a:p>
          <a:p>
            <a:pPr algn="ctr"/>
            <a:r>
              <a:rPr lang="ru-RU" sz="2800" i="1" dirty="0"/>
              <a:t>л</a:t>
            </a:r>
            <a:r>
              <a:rPr lang="ru-RU" sz="2800" i="1" dirty="0" smtClean="0"/>
              <a:t>етний период 2022год</a:t>
            </a:r>
            <a:endParaRPr lang="ru-RU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407707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Подготовила: воспитатель </a:t>
            </a:r>
            <a:r>
              <a:rPr lang="ru-RU" b="1" dirty="0" err="1" smtClean="0"/>
              <a:t>М.А.Морозова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6582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579381918_6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772816"/>
            <a:ext cx="72728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Цель: сохранение и укрепление физического и психического здоровья </a:t>
            </a:r>
          </a:p>
          <a:p>
            <a:r>
              <a:rPr lang="ru-RU" dirty="0" smtClean="0"/>
              <a:t>детей, с учетом индивидуальных особенностей в летний период,</a:t>
            </a:r>
          </a:p>
          <a:p>
            <a:r>
              <a:rPr lang="ru-RU" dirty="0" smtClean="0"/>
              <a:t> используя естественные факторы природы</a:t>
            </a:r>
          </a:p>
          <a:p>
            <a:endParaRPr lang="ru-RU" dirty="0"/>
          </a:p>
          <a:p>
            <a:r>
              <a:rPr lang="ru-RU" dirty="0" smtClean="0"/>
              <a:t>Задачи: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Создать условия, обеспечивающие охрану жизни и здоровья детей дошкольного возраста, предупреждающие заболеваемость и травматизм;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Реализовать среду мероприятий, направленных на оздоровление и психофизическое развитие детей, их нравственное воспитание, развитие любознательности и познавательной активности;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Продолжить знакомство детей с природой родного края через рукотворный мир взрослых.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0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579381918_6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060848"/>
            <a:ext cx="7219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Работа в летний период проводилась по следующим направлениям: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воспитательная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оздоровительная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</a:t>
            </a:r>
            <a:r>
              <a:rPr lang="ru-RU" dirty="0" smtClean="0"/>
              <a:t>абота с родителями</a:t>
            </a:r>
          </a:p>
          <a:p>
            <a:r>
              <a:rPr lang="ru-RU" dirty="0" smtClean="0"/>
              <a:t>Вся работа была построена в соответствии с Планом работы ДОУ на летний  оздоровительный период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502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579381918_6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70080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День защиты детей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096344" cy="412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3456383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7219"/>
            <a:ext cx="3276514" cy="436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9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579381918_6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06084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День рождения </a:t>
            </a:r>
            <a:r>
              <a:rPr lang="ru-RU" dirty="0" err="1" smtClean="0"/>
              <a:t>А.С.Пушкина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39" y="2455747"/>
            <a:ext cx="5497341" cy="412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148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579381918_6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162880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Конкурс рисунков: «Мы рисуем лето мелом»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983252"/>
            <a:ext cx="4536504" cy="470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516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1579381918_6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155679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Веселые старты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707904" cy="49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92" y="257388"/>
            <a:ext cx="3570954" cy="47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2896"/>
            <a:ext cx="3096344" cy="412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147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579381918_6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1" y="0"/>
            <a:ext cx="9170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1556792"/>
            <a:ext cx="406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 безопасности мы помним всегда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356"/>
            <a:ext cx="2798657" cy="37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33" y="2006537"/>
            <a:ext cx="3096344" cy="412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777" y="2420888"/>
            <a:ext cx="3220552" cy="428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29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579381918_6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96" y="2868396"/>
            <a:ext cx="527450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32656"/>
            <a:ext cx="84973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	Вывод: в результате проведённой летней оздоровительной работы дети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</a:t>
            </a:r>
            <a:r>
              <a:rPr lang="ru-RU" dirty="0" smtClean="0"/>
              <a:t>крепли, повысили функциональные возможности организма;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олучили новые знания, повысили свой интерес к окружающему миру;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получили новые эмоции, повысили интерес и желания заниматься спортом</a:t>
            </a:r>
          </a:p>
          <a:p>
            <a:r>
              <a:rPr lang="ru-RU" dirty="0"/>
              <a:t> </a:t>
            </a:r>
            <a:r>
              <a:rPr lang="ru-RU" dirty="0" smtClean="0"/>
              <a:t>	В дальнейшем мы планируем продолжать начатую работу по укреплению </a:t>
            </a:r>
          </a:p>
          <a:p>
            <a:r>
              <a:rPr lang="ru-RU" dirty="0" smtClean="0"/>
              <a:t>физического и эмоционального здоровья дошкольников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6088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149</Words>
  <Application>Microsoft Office PowerPoint</Application>
  <PresentationFormat>Экран (4:3)</PresentationFormat>
  <Paragraphs>29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2022-09-14T10:28:41Z</dcterms:created>
  <dcterms:modified xsi:type="dcterms:W3CDTF">2022-09-14T12:55:44Z</dcterms:modified>
</cp:coreProperties>
</file>